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media/image4.JPG" ContentType="image/jpeg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22"/>
  </p:notesMasterIdLst>
  <p:sldIdLst>
    <p:sldId id="256" r:id="rId2"/>
    <p:sldId id="257" r:id="rId3"/>
    <p:sldId id="258" r:id="rId4"/>
    <p:sldId id="277" r:id="rId5"/>
    <p:sldId id="259" r:id="rId6"/>
    <p:sldId id="260" r:id="rId7"/>
    <p:sldId id="261" r:id="rId8"/>
    <p:sldId id="262" r:id="rId9"/>
    <p:sldId id="263" r:id="rId10"/>
    <p:sldId id="267" r:id="rId11"/>
    <p:sldId id="268" r:id="rId12"/>
    <p:sldId id="279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</p:sldIdLst>
  <p:sldSz cx="10058400" cy="7772400"/>
  <p:notesSz cx="10058400" cy="7772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9" d="100"/>
          <a:sy n="89" d="100"/>
        </p:scale>
        <p:origin x="1386" y="9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534125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50973952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23565668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86621070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56103984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6941909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40332878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83048445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040909174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093738329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51481468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24585251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92356256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6691316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45602854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7845822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0906771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84107459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8636866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754380" y="2409444"/>
            <a:ext cx="8549640" cy="163220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508760" y="4352544"/>
            <a:ext cx="7040879" cy="19431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2C5CB5-1AF6-472C-9325-EF110839E5FA}" type="datetime1">
              <a:rPr lang="en-US" smtClean="0"/>
              <a:t>12/7/2017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950" b="0" i="0">
                <a:solidFill>
                  <a:srgbClr val="90C126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4450" b="0" i="0">
                <a:solidFill>
                  <a:srgbClr val="90C126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112703-CC01-49E1-883C-A2B0CCE74ED9}" type="datetime1">
              <a:rPr lang="en-US" smtClean="0"/>
              <a:t>12/7/2017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950" b="0" i="0">
                <a:solidFill>
                  <a:srgbClr val="90C126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02920" y="1787652"/>
            <a:ext cx="4375404" cy="51297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180075" y="1787652"/>
            <a:ext cx="4375404" cy="51297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A3AAAC-52F9-4662-B460-A7A85FAE92E4}" type="datetime1">
              <a:rPr lang="en-US" smtClean="0"/>
              <a:t>12/7/2017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7728203" y="1057655"/>
            <a:ext cx="1013460" cy="5659120"/>
          </a:xfrm>
          <a:custGeom>
            <a:avLst/>
            <a:gdLst/>
            <a:ahLst/>
            <a:cxnLst/>
            <a:rect l="l" t="t" r="r" b="b"/>
            <a:pathLst>
              <a:path w="1013459" h="5659120">
                <a:moveTo>
                  <a:pt x="1013459" y="5658612"/>
                </a:moveTo>
                <a:lnTo>
                  <a:pt x="1005839" y="5658612"/>
                </a:lnTo>
                <a:lnTo>
                  <a:pt x="0" y="1524"/>
                </a:lnTo>
                <a:lnTo>
                  <a:pt x="0" y="0"/>
                </a:lnTo>
                <a:lnTo>
                  <a:pt x="7619" y="0"/>
                </a:lnTo>
                <a:lnTo>
                  <a:pt x="1013459" y="5658612"/>
                </a:lnTo>
                <a:close/>
              </a:path>
            </a:pathLst>
          </a:custGeom>
          <a:solidFill>
            <a:srgbClr val="BFBFB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6121908" y="4090416"/>
            <a:ext cx="3937000" cy="2626360"/>
          </a:xfrm>
          <a:custGeom>
            <a:avLst/>
            <a:gdLst/>
            <a:ahLst/>
            <a:cxnLst/>
            <a:rect l="l" t="t" r="r" b="b"/>
            <a:pathLst>
              <a:path w="3937000" h="2626359">
                <a:moveTo>
                  <a:pt x="10668" y="2625851"/>
                </a:moveTo>
                <a:lnTo>
                  <a:pt x="0" y="2625851"/>
                </a:lnTo>
                <a:lnTo>
                  <a:pt x="0" y="2624327"/>
                </a:lnTo>
                <a:lnTo>
                  <a:pt x="3047" y="2622804"/>
                </a:lnTo>
                <a:lnTo>
                  <a:pt x="3931919" y="1524"/>
                </a:lnTo>
                <a:lnTo>
                  <a:pt x="3934967" y="0"/>
                </a:lnTo>
                <a:lnTo>
                  <a:pt x="3936491" y="1523"/>
                </a:lnTo>
                <a:lnTo>
                  <a:pt x="3936491" y="9144"/>
                </a:lnTo>
                <a:lnTo>
                  <a:pt x="10668" y="2625851"/>
                </a:lnTo>
              </a:path>
            </a:pathLst>
          </a:custGeom>
          <a:solidFill>
            <a:srgbClr val="D8D8D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k object 18"/>
          <p:cNvSpPr/>
          <p:nvPr/>
        </p:nvSpPr>
        <p:spPr>
          <a:xfrm>
            <a:off x="7575804" y="1057655"/>
            <a:ext cx="2481580" cy="5659120"/>
          </a:xfrm>
          <a:custGeom>
            <a:avLst/>
            <a:gdLst/>
            <a:ahLst/>
            <a:cxnLst/>
            <a:rect l="l" t="t" r="r" b="b"/>
            <a:pathLst>
              <a:path w="2481579" h="5659120">
                <a:moveTo>
                  <a:pt x="2481071" y="5658612"/>
                </a:moveTo>
                <a:lnTo>
                  <a:pt x="0" y="5658611"/>
                </a:lnTo>
                <a:lnTo>
                  <a:pt x="1685252" y="0"/>
                </a:lnTo>
                <a:lnTo>
                  <a:pt x="2481071" y="0"/>
                </a:lnTo>
                <a:lnTo>
                  <a:pt x="2481071" y="5658612"/>
                </a:lnTo>
                <a:close/>
              </a:path>
            </a:pathLst>
          </a:custGeom>
          <a:solidFill>
            <a:srgbClr val="90C12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k object 19"/>
          <p:cNvSpPr/>
          <p:nvPr/>
        </p:nvSpPr>
        <p:spPr>
          <a:xfrm>
            <a:off x="7924350" y="1057655"/>
            <a:ext cx="2134235" cy="5659120"/>
          </a:xfrm>
          <a:custGeom>
            <a:avLst/>
            <a:gdLst/>
            <a:ahLst/>
            <a:cxnLst/>
            <a:rect l="l" t="t" r="r" b="b"/>
            <a:pathLst>
              <a:path w="2134234" h="5659120">
                <a:moveTo>
                  <a:pt x="2134049" y="5658612"/>
                </a:moveTo>
                <a:lnTo>
                  <a:pt x="997145" y="5658612"/>
                </a:lnTo>
                <a:lnTo>
                  <a:pt x="0" y="0"/>
                </a:lnTo>
                <a:lnTo>
                  <a:pt x="2134049" y="0"/>
                </a:lnTo>
                <a:lnTo>
                  <a:pt x="2134049" y="5658612"/>
                </a:lnTo>
                <a:close/>
              </a:path>
            </a:pathLst>
          </a:custGeom>
          <a:solidFill>
            <a:srgbClr val="90C12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bk object 20"/>
          <p:cNvSpPr/>
          <p:nvPr/>
        </p:nvSpPr>
        <p:spPr>
          <a:xfrm>
            <a:off x="7370064" y="3572255"/>
            <a:ext cx="2688590" cy="3144520"/>
          </a:xfrm>
          <a:custGeom>
            <a:avLst/>
            <a:gdLst/>
            <a:ahLst/>
            <a:cxnLst/>
            <a:rect l="l" t="t" r="r" b="b"/>
            <a:pathLst>
              <a:path w="2688590" h="3144520">
                <a:moveTo>
                  <a:pt x="2688335" y="3144011"/>
                </a:moveTo>
                <a:lnTo>
                  <a:pt x="0" y="3144011"/>
                </a:lnTo>
                <a:lnTo>
                  <a:pt x="2688335" y="0"/>
                </a:lnTo>
                <a:lnTo>
                  <a:pt x="2688335" y="3144011"/>
                </a:lnTo>
                <a:close/>
              </a:path>
            </a:pathLst>
          </a:custGeom>
          <a:solidFill>
            <a:srgbClr val="54A02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bk object 21"/>
          <p:cNvSpPr/>
          <p:nvPr/>
        </p:nvSpPr>
        <p:spPr>
          <a:xfrm>
            <a:off x="7704488" y="1057655"/>
            <a:ext cx="2352675" cy="5659120"/>
          </a:xfrm>
          <a:custGeom>
            <a:avLst/>
            <a:gdLst/>
            <a:ahLst/>
            <a:cxnLst/>
            <a:rect l="l" t="t" r="r" b="b"/>
            <a:pathLst>
              <a:path w="2352675" h="5659120">
                <a:moveTo>
                  <a:pt x="2352386" y="5658612"/>
                </a:moveTo>
                <a:lnTo>
                  <a:pt x="2035395" y="5658612"/>
                </a:lnTo>
                <a:lnTo>
                  <a:pt x="0" y="0"/>
                </a:lnTo>
                <a:lnTo>
                  <a:pt x="2352386" y="0"/>
                </a:lnTo>
                <a:lnTo>
                  <a:pt x="2352386" y="5658612"/>
                </a:lnTo>
                <a:close/>
              </a:path>
            </a:pathLst>
          </a:custGeom>
          <a:solidFill>
            <a:srgbClr val="3F771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bk object 22"/>
          <p:cNvSpPr/>
          <p:nvPr/>
        </p:nvSpPr>
        <p:spPr>
          <a:xfrm>
            <a:off x="8991600" y="1057655"/>
            <a:ext cx="1065530" cy="5659120"/>
          </a:xfrm>
          <a:custGeom>
            <a:avLst/>
            <a:gdLst/>
            <a:ahLst/>
            <a:cxnLst/>
            <a:rect l="l" t="t" r="r" b="b"/>
            <a:pathLst>
              <a:path w="1065529" h="5659120">
                <a:moveTo>
                  <a:pt x="1065275" y="5658612"/>
                </a:moveTo>
                <a:lnTo>
                  <a:pt x="0" y="5658610"/>
                </a:lnTo>
                <a:lnTo>
                  <a:pt x="840341" y="0"/>
                </a:lnTo>
                <a:lnTo>
                  <a:pt x="1065275" y="0"/>
                </a:lnTo>
                <a:lnTo>
                  <a:pt x="1065275" y="5658612"/>
                </a:lnTo>
                <a:close/>
              </a:path>
            </a:pathLst>
          </a:custGeom>
          <a:solidFill>
            <a:srgbClr val="BFE47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bk object 23"/>
          <p:cNvSpPr/>
          <p:nvPr/>
        </p:nvSpPr>
        <p:spPr>
          <a:xfrm>
            <a:off x="9026114" y="1057655"/>
            <a:ext cx="1031240" cy="5659120"/>
          </a:xfrm>
          <a:custGeom>
            <a:avLst/>
            <a:gdLst/>
            <a:ahLst/>
            <a:cxnLst/>
            <a:rect l="l" t="t" r="r" b="b"/>
            <a:pathLst>
              <a:path w="1031240" h="5659120">
                <a:moveTo>
                  <a:pt x="1030761" y="5658612"/>
                </a:moveTo>
                <a:lnTo>
                  <a:pt x="914938" y="5658612"/>
                </a:lnTo>
                <a:lnTo>
                  <a:pt x="0" y="0"/>
                </a:lnTo>
                <a:lnTo>
                  <a:pt x="1030761" y="0"/>
                </a:lnTo>
                <a:lnTo>
                  <a:pt x="1030761" y="5658612"/>
                </a:lnTo>
                <a:close/>
              </a:path>
            </a:pathLst>
          </a:custGeom>
          <a:solidFill>
            <a:srgbClr val="90C12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bk object 24"/>
          <p:cNvSpPr/>
          <p:nvPr/>
        </p:nvSpPr>
        <p:spPr>
          <a:xfrm>
            <a:off x="8557259" y="4020311"/>
            <a:ext cx="1499870" cy="2696210"/>
          </a:xfrm>
          <a:custGeom>
            <a:avLst/>
            <a:gdLst/>
            <a:ahLst/>
            <a:cxnLst/>
            <a:rect l="l" t="t" r="r" b="b"/>
            <a:pathLst>
              <a:path w="1499870" h="2696209">
                <a:moveTo>
                  <a:pt x="1499615" y="2695956"/>
                </a:moveTo>
                <a:lnTo>
                  <a:pt x="0" y="2695956"/>
                </a:lnTo>
                <a:lnTo>
                  <a:pt x="1499615" y="0"/>
                </a:lnTo>
                <a:lnTo>
                  <a:pt x="1499615" y="2695956"/>
                </a:lnTo>
                <a:close/>
              </a:path>
            </a:pathLst>
          </a:custGeom>
          <a:solidFill>
            <a:srgbClr val="90C12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bk object 25"/>
          <p:cNvSpPr/>
          <p:nvPr/>
        </p:nvSpPr>
        <p:spPr>
          <a:xfrm>
            <a:off x="0" y="4369308"/>
            <a:ext cx="370840" cy="2346960"/>
          </a:xfrm>
          <a:custGeom>
            <a:avLst/>
            <a:gdLst/>
            <a:ahLst/>
            <a:cxnLst/>
            <a:rect l="l" t="t" r="r" b="b"/>
            <a:pathLst>
              <a:path w="370840" h="2346959">
                <a:moveTo>
                  <a:pt x="370332" y="2346959"/>
                </a:moveTo>
                <a:lnTo>
                  <a:pt x="0" y="2346959"/>
                </a:lnTo>
                <a:lnTo>
                  <a:pt x="0" y="0"/>
                </a:lnTo>
                <a:lnTo>
                  <a:pt x="370332" y="2346959"/>
                </a:lnTo>
                <a:close/>
              </a:path>
            </a:pathLst>
          </a:custGeom>
          <a:solidFill>
            <a:srgbClr val="90C12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950" b="0" i="0">
                <a:solidFill>
                  <a:srgbClr val="90C126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FDFE6B-BE23-49DF-A37F-A6FF3C0E1569}" type="datetime1">
              <a:rPr lang="en-US" smtClean="0"/>
              <a:t>12/7/2017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7728203" y="1057655"/>
            <a:ext cx="1013460" cy="5659120"/>
          </a:xfrm>
          <a:custGeom>
            <a:avLst/>
            <a:gdLst/>
            <a:ahLst/>
            <a:cxnLst/>
            <a:rect l="l" t="t" r="r" b="b"/>
            <a:pathLst>
              <a:path w="1013459" h="5659120">
                <a:moveTo>
                  <a:pt x="1013459" y="5658612"/>
                </a:moveTo>
                <a:lnTo>
                  <a:pt x="1005839" y="5658612"/>
                </a:lnTo>
                <a:lnTo>
                  <a:pt x="0" y="1524"/>
                </a:lnTo>
                <a:lnTo>
                  <a:pt x="0" y="0"/>
                </a:lnTo>
                <a:lnTo>
                  <a:pt x="7619" y="0"/>
                </a:lnTo>
                <a:lnTo>
                  <a:pt x="1013459" y="5658612"/>
                </a:lnTo>
                <a:close/>
              </a:path>
            </a:pathLst>
          </a:custGeom>
          <a:solidFill>
            <a:srgbClr val="BFBFB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6121908" y="4090416"/>
            <a:ext cx="3937000" cy="2626360"/>
          </a:xfrm>
          <a:custGeom>
            <a:avLst/>
            <a:gdLst/>
            <a:ahLst/>
            <a:cxnLst/>
            <a:rect l="l" t="t" r="r" b="b"/>
            <a:pathLst>
              <a:path w="3937000" h="2626359">
                <a:moveTo>
                  <a:pt x="10668" y="2625851"/>
                </a:moveTo>
                <a:lnTo>
                  <a:pt x="0" y="2625851"/>
                </a:lnTo>
                <a:lnTo>
                  <a:pt x="0" y="2624327"/>
                </a:lnTo>
                <a:lnTo>
                  <a:pt x="3047" y="2622804"/>
                </a:lnTo>
                <a:lnTo>
                  <a:pt x="3931919" y="1524"/>
                </a:lnTo>
                <a:lnTo>
                  <a:pt x="3934967" y="0"/>
                </a:lnTo>
                <a:lnTo>
                  <a:pt x="3936491" y="1523"/>
                </a:lnTo>
                <a:lnTo>
                  <a:pt x="3936491" y="9144"/>
                </a:lnTo>
                <a:lnTo>
                  <a:pt x="10668" y="2625851"/>
                </a:lnTo>
              </a:path>
            </a:pathLst>
          </a:custGeom>
          <a:solidFill>
            <a:srgbClr val="D8D8D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k object 18"/>
          <p:cNvSpPr/>
          <p:nvPr/>
        </p:nvSpPr>
        <p:spPr>
          <a:xfrm>
            <a:off x="7575804" y="1057655"/>
            <a:ext cx="2481580" cy="5659120"/>
          </a:xfrm>
          <a:custGeom>
            <a:avLst/>
            <a:gdLst/>
            <a:ahLst/>
            <a:cxnLst/>
            <a:rect l="l" t="t" r="r" b="b"/>
            <a:pathLst>
              <a:path w="2481579" h="5659120">
                <a:moveTo>
                  <a:pt x="2481071" y="5658612"/>
                </a:moveTo>
                <a:lnTo>
                  <a:pt x="0" y="5658611"/>
                </a:lnTo>
                <a:lnTo>
                  <a:pt x="1685252" y="0"/>
                </a:lnTo>
                <a:lnTo>
                  <a:pt x="2481071" y="0"/>
                </a:lnTo>
                <a:lnTo>
                  <a:pt x="2481071" y="5658612"/>
                </a:lnTo>
                <a:close/>
              </a:path>
            </a:pathLst>
          </a:custGeom>
          <a:solidFill>
            <a:srgbClr val="90C12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k object 19"/>
          <p:cNvSpPr/>
          <p:nvPr/>
        </p:nvSpPr>
        <p:spPr>
          <a:xfrm>
            <a:off x="7924350" y="1057655"/>
            <a:ext cx="2134235" cy="5659120"/>
          </a:xfrm>
          <a:custGeom>
            <a:avLst/>
            <a:gdLst/>
            <a:ahLst/>
            <a:cxnLst/>
            <a:rect l="l" t="t" r="r" b="b"/>
            <a:pathLst>
              <a:path w="2134234" h="5659120">
                <a:moveTo>
                  <a:pt x="2134049" y="5658612"/>
                </a:moveTo>
                <a:lnTo>
                  <a:pt x="997145" y="5658612"/>
                </a:lnTo>
                <a:lnTo>
                  <a:pt x="0" y="0"/>
                </a:lnTo>
                <a:lnTo>
                  <a:pt x="2134049" y="0"/>
                </a:lnTo>
                <a:lnTo>
                  <a:pt x="2134049" y="5658612"/>
                </a:lnTo>
                <a:close/>
              </a:path>
            </a:pathLst>
          </a:custGeom>
          <a:solidFill>
            <a:srgbClr val="90C12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bk object 20"/>
          <p:cNvSpPr/>
          <p:nvPr/>
        </p:nvSpPr>
        <p:spPr>
          <a:xfrm>
            <a:off x="7370064" y="3572255"/>
            <a:ext cx="2688590" cy="3144520"/>
          </a:xfrm>
          <a:custGeom>
            <a:avLst/>
            <a:gdLst/>
            <a:ahLst/>
            <a:cxnLst/>
            <a:rect l="l" t="t" r="r" b="b"/>
            <a:pathLst>
              <a:path w="2688590" h="3144520">
                <a:moveTo>
                  <a:pt x="2688335" y="3144011"/>
                </a:moveTo>
                <a:lnTo>
                  <a:pt x="0" y="3144011"/>
                </a:lnTo>
                <a:lnTo>
                  <a:pt x="2688335" y="0"/>
                </a:lnTo>
                <a:lnTo>
                  <a:pt x="2688335" y="3144011"/>
                </a:lnTo>
                <a:close/>
              </a:path>
            </a:pathLst>
          </a:custGeom>
          <a:solidFill>
            <a:srgbClr val="54A02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bk object 21"/>
          <p:cNvSpPr/>
          <p:nvPr/>
        </p:nvSpPr>
        <p:spPr>
          <a:xfrm>
            <a:off x="7704488" y="1057655"/>
            <a:ext cx="2352675" cy="5659120"/>
          </a:xfrm>
          <a:custGeom>
            <a:avLst/>
            <a:gdLst/>
            <a:ahLst/>
            <a:cxnLst/>
            <a:rect l="l" t="t" r="r" b="b"/>
            <a:pathLst>
              <a:path w="2352675" h="5659120">
                <a:moveTo>
                  <a:pt x="2352386" y="5658612"/>
                </a:moveTo>
                <a:lnTo>
                  <a:pt x="2035395" y="5658612"/>
                </a:lnTo>
                <a:lnTo>
                  <a:pt x="0" y="0"/>
                </a:lnTo>
                <a:lnTo>
                  <a:pt x="2352386" y="0"/>
                </a:lnTo>
                <a:lnTo>
                  <a:pt x="2352386" y="5658612"/>
                </a:lnTo>
                <a:close/>
              </a:path>
            </a:pathLst>
          </a:custGeom>
          <a:solidFill>
            <a:srgbClr val="3F771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bk object 22"/>
          <p:cNvSpPr/>
          <p:nvPr/>
        </p:nvSpPr>
        <p:spPr>
          <a:xfrm>
            <a:off x="8991600" y="1057655"/>
            <a:ext cx="1065530" cy="5659120"/>
          </a:xfrm>
          <a:custGeom>
            <a:avLst/>
            <a:gdLst/>
            <a:ahLst/>
            <a:cxnLst/>
            <a:rect l="l" t="t" r="r" b="b"/>
            <a:pathLst>
              <a:path w="1065529" h="5659120">
                <a:moveTo>
                  <a:pt x="1065275" y="5658612"/>
                </a:moveTo>
                <a:lnTo>
                  <a:pt x="0" y="5658610"/>
                </a:lnTo>
                <a:lnTo>
                  <a:pt x="840341" y="0"/>
                </a:lnTo>
                <a:lnTo>
                  <a:pt x="1065275" y="0"/>
                </a:lnTo>
                <a:lnTo>
                  <a:pt x="1065275" y="5658612"/>
                </a:lnTo>
                <a:close/>
              </a:path>
            </a:pathLst>
          </a:custGeom>
          <a:solidFill>
            <a:srgbClr val="BFE47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bk object 23"/>
          <p:cNvSpPr/>
          <p:nvPr/>
        </p:nvSpPr>
        <p:spPr>
          <a:xfrm>
            <a:off x="9026114" y="1057655"/>
            <a:ext cx="1031240" cy="5659120"/>
          </a:xfrm>
          <a:custGeom>
            <a:avLst/>
            <a:gdLst/>
            <a:ahLst/>
            <a:cxnLst/>
            <a:rect l="l" t="t" r="r" b="b"/>
            <a:pathLst>
              <a:path w="1031240" h="5659120">
                <a:moveTo>
                  <a:pt x="1030761" y="5658612"/>
                </a:moveTo>
                <a:lnTo>
                  <a:pt x="914938" y="5658612"/>
                </a:lnTo>
                <a:lnTo>
                  <a:pt x="0" y="0"/>
                </a:lnTo>
                <a:lnTo>
                  <a:pt x="1030761" y="0"/>
                </a:lnTo>
                <a:lnTo>
                  <a:pt x="1030761" y="5658612"/>
                </a:lnTo>
                <a:close/>
              </a:path>
            </a:pathLst>
          </a:custGeom>
          <a:solidFill>
            <a:srgbClr val="90C12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bk object 24"/>
          <p:cNvSpPr/>
          <p:nvPr/>
        </p:nvSpPr>
        <p:spPr>
          <a:xfrm>
            <a:off x="8557259" y="4020311"/>
            <a:ext cx="1499870" cy="2696210"/>
          </a:xfrm>
          <a:custGeom>
            <a:avLst/>
            <a:gdLst/>
            <a:ahLst/>
            <a:cxnLst/>
            <a:rect l="l" t="t" r="r" b="b"/>
            <a:pathLst>
              <a:path w="1499870" h="2696209">
                <a:moveTo>
                  <a:pt x="1499615" y="2695956"/>
                </a:moveTo>
                <a:lnTo>
                  <a:pt x="0" y="2695956"/>
                </a:lnTo>
                <a:lnTo>
                  <a:pt x="1499615" y="0"/>
                </a:lnTo>
                <a:lnTo>
                  <a:pt x="1499615" y="2695956"/>
                </a:lnTo>
                <a:close/>
              </a:path>
            </a:pathLst>
          </a:custGeom>
          <a:solidFill>
            <a:srgbClr val="90C12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bk object 25"/>
          <p:cNvSpPr/>
          <p:nvPr/>
        </p:nvSpPr>
        <p:spPr>
          <a:xfrm>
            <a:off x="0" y="4369308"/>
            <a:ext cx="370840" cy="2346960"/>
          </a:xfrm>
          <a:custGeom>
            <a:avLst/>
            <a:gdLst/>
            <a:ahLst/>
            <a:cxnLst/>
            <a:rect l="l" t="t" r="r" b="b"/>
            <a:pathLst>
              <a:path w="370840" h="2346959">
                <a:moveTo>
                  <a:pt x="370332" y="2346959"/>
                </a:moveTo>
                <a:lnTo>
                  <a:pt x="0" y="2346959"/>
                </a:lnTo>
                <a:lnTo>
                  <a:pt x="0" y="0"/>
                </a:lnTo>
                <a:lnTo>
                  <a:pt x="370332" y="2346959"/>
                </a:lnTo>
                <a:close/>
              </a:path>
            </a:pathLst>
          </a:custGeom>
          <a:solidFill>
            <a:srgbClr val="90C12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CA267D-AC67-4CF8-AC2B-423FF492390D}" type="datetime1">
              <a:rPr lang="en-US" smtClean="0"/>
              <a:t>12/7/2017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7728203" y="1057655"/>
            <a:ext cx="1013460" cy="5659120"/>
          </a:xfrm>
          <a:custGeom>
            <a:avLst/>
            <a:gdLst/>
            <a:ahLst/>
            <a:cxnLst/>
            <a:rect l="l" t="t" r="r" b="b"/>
            <a:pathLst>
              <a:path w="1013459" h="5659120">
                <a:moveTo>
                  <a:pt x="1013459" y="5658612"/>
                </a:moveTo>
                <a:lnTo>
                  <a:pt x="1005839" y="5658612"/>
                </a:lnTo>
                <a:lnTo>
                  <a:pt x="0" y="1524"/>
                </a:lnTo>
                <a:lnTo>
                  <a:pt x="0" y="0"/>
                </a:lnTo>
                <a:lnTo>
                  <a:pt x="7619" y="0"/>
                </a:lnTo>
                <a:lnTo>
                  <a:pt x="1013459" y="5658612"/>
                </a:lnTo>
                <a:close/>
              </a:path>
            </a:pathLst>
          </a:custGeom>
          <a:solidFill>
            <a:srgbClr val="BFBFB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6121908" y="4090416"/>
            <a:ext cx="3937000" cy="2626360"/>
          </a:xfrm>
          <a:custGeom>
            <a:avLst/>
            <a:gdLst/>
            <a:ahLst/>
            <a:cxnLst/>
            <a:rect l="l" t="t" r="r" b="b"/>
            <a:pathLst>
              <a:path w="3937000" h="2626359">
                <a:moveTo>
                  <a:pt x="10668" y="2625851"/>
                </a:moveTo>
                <a:lnTo>
                  <a:pt x="0" y="2625851"/>
                </a:lnTo>
                <a:lnTo>
                  <a:pt x="0" y="2624327"/>
                </a:lnTo>
                <a:lnTo>
                  <a:pt x="3047" y="2622804"/>
                </a:lnTo>
                <a:lnTo>
                  <a:pt x="3931919" y="1524"/>
                </a:lnTo>
                <a:lnTo>
                  <a:pt x="3934967" y="0"/>
                </a:lnTo>
                <a:lnTo>
                  <a:pt x="3936491" y="1523"/>
                </a:lnTo>
                <a:lnTo>
                  <a:pt x="3936491" y="9144"/>
                </a:lnTo>
                <a:lnTo>
                  <a:pt x="10668" y="2625851"/>
                </a:lnTo>
              </a:path>
            </a:pathLst>
          </a:custGeom>
          <a:solidFill>
            <a:srgbClr val="D8D8D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k object 18"/>
          <p:cNvSpPr/>
          <p:nvPr/>
        </p:nvSpPr>
        <p:spPr>
          <a:xfrm>
            <a:off x="7575804" y="1057655"/>
            <a:ext cx="2481580" cy="5659120"/>
          </a:xfrm>
          <a:custGeom>
            <a:avLst/>
            <a:gdLst/>
            <a:ahLst/>
            <a:cxnLst/>
            <a:rect l="l" t="t" r="r" b="b"/>
            <a:pathLst>
              <a:path w="2481579" h="5659120">
                <a:moveTo>
                  <a:pt x="2481071" y="5658612"/>
                </a:moveTo>
                <a:lnTo>
                  <a:pt x="0" y="5658611"/>
                </a:lnTo>
                <a:lnTo>
                  <a:pt x="1685252" y="0"/>
                </a:lnTo>
                <a:lnTo>
                  <a:pt x="2481071" y="0"/>
                </a:lnTo>
                <a:lnTo>
                  <a:pt x="2481071" y="5658612"/>
                </a:lnTo>
                <a:close/>
              </a:path>
            </a:pathLst>
          </a:custGeom>
          <a:solidFill>
            <a:srgbClr val="90C12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k object 19"/>
          <p:cNvSpPr/>
          <p:nvPr/>
        </p:nvSpPr>
        <p:spPr>
          <a:xfrm>
            <a:off x="7924350" y="1057655"/>
            <a:ext cx="2134235" cy="5659120"/>
          </a:xfrm>
          <a:custGeom>
            <a:avLst/>
            <a:gdLst/>
            <a:ahLst/>
            <a:cxnLst/>
            <a:rect l="l" t="t" r="r" b="b"/>
            <a:pathLst>
              <a:path w="2134234" h="5659120">
                <a:moveTo>
                  <a:pt x="2134049" y="5658612"/>
                </a:moveTo>
                <a:lnTo>
                  <a:pt x="997145" y="5658612"/>
                </a:lnTo>
                <a:lnTo>
                  <a:pt x="0" y="0"/>
                </a:lnTo>
                <a:lnTo>
                  <a:pt x="2134049" y="0"/>
                </a:lnTo>
                <a:lnTo>
                  <a:pt x="2134049" y="5658612"/>
                </a:lnTo>
                <a:close/>
              </a:path>
            </a:pathLst>
          </a:custGeom>
          <a:solidFill>
            <a:srgbClr val="90C12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bk object 20"/>
          <p:cNvSpPr/>
          <p:nvPr/>
        </p:nvSpPr>
        <p:spPr>
          <a:xfrm>
            <a:off x="7370064" y="3572255"/>
            <a:ext cx="2688590" cy="3144520"/>
          </a:xfrm>
          <a:custGeom>
            <a:avLst/>
            <a:gdLst/>
            <a:ahLst/>
            <a:cxnLst/>
            <a:rect l="l" t="t" r="r" b="b"/>
            <a:pathLst>
              <a:path w="2688590" h="3144520">
                <a:moveTo>
                  <a:pt x="2688335" y="3144011"/>
                </a:moveTo>
                <a:lnTo>
                  <a:pt x="0" y="3144011"/>
                </a:lnTo>
                <a:lnTo>
                  <a:pt x="2688335" y="0"/>
                </a:lnTo>
                <a:lnTo>
                  <a:pt x="2688335" y="3144011"/>
                </a:lnTo>
                <a:close/>
              </a:path>
            </a:pathLst>
          </a:custGeom>
          <a:solidFill>
            <a:srgbClr val="54A02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bk object 21"/>
          <p:cNvSpPr/>
          <p:nvPr/>
        </p:nvSpPr>
        <p:spPr>
          <a:xfrm>
            <a:off x="7704488" y="1057655"/>
            <a:ext cx="2352675" cy="5659120"/>
          </a:xfrm>
          <a:custGeom>
            <a:avLst/>
            <a:gdLst/>
            <a:ahLst/>
            <a:cxnLst/>
            <a:rect l="l" t="t" r="r" b="b"/>
            <a:pathLst>
              <a:path w="2352675" h="5659120">
                <a:moveTo>
                  <a:pt x="2352386" y="5658612"/>
                </a:moveTo>
                <a:lnTo>
                  <a:pt x="2035395" y="5658612"/>
                </a:lnTo>
                <a:lnTo>
                  <a:pt x="0" y="0"/>
                </a:lnTo>
                <a:lnTo>
                  <a:pt x="2352386" y="0"/>
                </a:lnTo>
                <a:lnTo>
                  <a:pt x="2352386" y="5658612"/>
                </a:lnTo>
                <a:close/>
              </a:path>
            </a:pathLst>
          </a:custGeom>
          <a:solidFill>
            <a:srgbClr val="3F771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bk object 22"/>
          <p:cNvSpPr/>
          <p:nvPr/>
        </p:nvSpPr>
        <p:spPr>
          <a:xfrm>
            <a:off x="8991600" y="1057655"/>
            <a:ext cx="1065530" cy="5659120"/>
          </a:xfrm>
          <a:custGeom>
            <a:avLst/>
            <a:gdLst/>
            <a:ahLst/>
            <a:cxnLst/>
            <a:rect l="l" t="t" r="r" b="b"/>
            <a:pathLst>
              <a:path w="1065529" h="5659120">
                <a:moveTo>
                  <a:pt x="1065275" y="5658612"/>
                </a:moveTo>
                <a:lnTo>
                  <a:pt x="0" y="5658610"/>
                </a:lnTo>
                <a:lnTo>
                  <a:pt x="840341" y="0"/>
                </a:lnTo>
                <a:lnTo>
                  <a:pt x="1065275" y="0"/>
                </a:lnTo>
                <a:lnTo>
                  <a:pt x="1065275" y="5658612"/>
                </a:lnTo>
                <a:close/>
              </a:path>
            </a:pathLst>
          </a:custGeom>
          <a:solidFill>
            <a:srgbClr val="BFE47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bk object 23"/>
          <p:cNvSpPr/>
          <p:nvPr/>
        </p:nvSpPr>
        <p:spPr>
          <a:xfrm>
            <a:off x="9026114" y="1057655"/>
            <a:ext cx="1031240" cy="5659120"/>
          </a:xfrm>
          <a:custGeom>
            <a:avLst/>
            <a:gdLst/>
            <a:ahLst/>
            <a:cxnLst/>
            <a:rect l="l" t="t" r="r" b="b"/>
            <a:pathLst>
              <a:path w="1031240" h="5659120">
                <a:moveTo>
                  <a:pt x="1030761" y="5658612"/>
                </a:moveTo>
                <a:lnTo>
                  <a:pt x="914938" y="5658612"/>
                </a:lnTo>
                <a:lnTo>
                  <a:pt x="0" y="0"/>
                </a:lnTo>
                <a:lnTo>
                  <a:pt x="1030761" y="0"/>
                </a:lnTo>
                <a:lnTo>
                  <a:pt x="1030761" y="5658612"/>
                </a:lnTo>
                <a:close/>
              </a:path>
            </a:pathLst>
          </a:custGeom>
          <a:solidFill>
            <a:srgbClr val="90C12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bk object 24"/>
          <p:cNvSpPr/>
          <p:nvPr/>
        </p:nvSpPr>
        <p:spPr>
          <a:xfrm>
            <a:off x="8557259" y="4020311"/>
            <a:ext cx="1499870" cy="2696210"/>
          </a:xfrm>
          <a:custGeom>
            <a:avLst/>
            <a:gdLst/>
            <a:ahLst/>
            <a:cxnLst/>
            <a:rect l="l" t="t" r="r" b="b"/>
            <a:pathLst>
              <a:path w="1499870" h="2696209">
                <a:moveTo>
                  <a:pt x="1499615" y="2695956"/>
                </a:moveTo>
                <a:lnTo>
                  <a:pt x="0" y="2695956"/>
                </a:lnTo>
                <a:lnTo>
                  <a:pt x="1499615" y="0"/>
                </a:lnTo>
                <a:lnTo>
                  <a:pt x="1499615" y="2695956"/>
                </a:lnTo>
                <a:close/>
              </a:path>
            </a:pathLst>
          </a:custGeom>
          <a:solidFill>
            <a:srgbClr val="90C12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21219" y="1242746"/>
            <a:ext cx="8815960" cy="8312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950" b="0" i="0">
                <a:solidFill>
                  <a:srgbClr val="90C126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2052345" y="1922045"/>
            <a:ext cx="5953708" cy="19488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450" b="0" i="0">
                <a:solidFill>
                  <a:srgbClr val="90C126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419856" y="7228332"/>
            <a:ext cx="3218687" cy="3886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02920" y="7228332"/>
            <a:ext cx="2313432" cy="3886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D23605-64E4-4C52-9B10-0F7695BB5AE8}" type="datetime1">
              <a:rPr lang="en-US" smtClean="0"/>
              <a:t>12/7/2017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242048" y="7228332"/>
            <a:ext cx="2313432" cy="3886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hf hdr="0" ftr="0" dt="0"/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1057655"/>
            <a:ext cx="696595" cy="4676140"/>
          </a:xfrm>
          <a:custGeom>
            <a:avLst/>
            <a:gdLst/>
            <a:ahLst/>
            <a:cxnLst/>
            <a:rect l="l" t="t" r="r" b="b"/>
            <a:pathLst>
              <a:path w="696595" h="4676140">
                <a:moveTo>
                  <a:pt x="0" y="4675631"/>
                </a:moveTo>
                <a:lnTo>
                  <a:pt x="0" y="0"/>
                </a:lnTo>
                <a:lnTo>
                  <a:pt x="696468" y="0"/>
                </a:lnTo>
                <a:lnTo>
                  <a:pt x="0" y="4675631"/>
                </a:lnTo>
                <a:close/>
              </a:path>
            </a:pathLst>
          </a:custGeom>
          <a:solidFill>
            <a:srgbClr val="90C12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2735080" y="1677167"/>
            <a:ext cx="4755515" cy="12439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859790" marR="5080" indent="-847725">
              <a:lnSpc>
                <a:spcPct val="100000"/>
              </a:lnSpc>
            </a:pPr>
            <a:r>
              <a:rPr sz="4450" spc="-30" dirty="0">
                <a:solidFill>
                  <a:srgbClr val="90C126"/>
                </a:solidFill>
                <a:latin typeface="Trebuchet MS"/>
                <a:cs typeface="Trebuchet MS"/>
              </a:rPr>
              <a:t>Ad</a:t>
            </a:r>
            <a:r>
              <a:rPr sz="4450" spc="-35" dirty="0">
                <a:solidFill>
                  <a:srgbClr val="90C126"/>
                </a:solidFill>
                <a:latin typeface="Trebuchet MS"/>
                <a:cs typeface="Trebuchet MS"/>
              </a:rPr>
              <a:t> </a:t>
            </a:r>
            <a:r>
              <a:rPr sz="4450" spc="25" dirty="0">
                <a:solidFill>
                  <a:srgbClr val="90C126"/>
                </a:solidFill>
                <a:latin typeface="Trebuchet MS"/>
                <a:cs typeface="Trebuchet MS"/>
              </a:rPr>
              <a:t>H</a:t>
            </a:r>
            <a:r>
              <a:rPr sz="4450" spc="-55" dirty="0">
                <a:solidFill>
                  <a:srgbClr val="90C126"/>
                </a:solidFill>
                <a:latin typeface="Trebuchet MS"/>
                <a:cs typeface="Trebuchet MS"/>
              </a:rPr>
              <a:t>o</a:t>
            </a:r>
            <a:r>
              <a:rPr sz="4450" dirty="0">
                <a:solidFill>
                  <a:srgbClr val="90C126"/>
                </a:solidFill>
                <a:latin typeface="Trebuchet MS"/>
                <a:cs typeface="Trebuchet MS"/>
              </a:rPr>
              <a:t>c</a:t>
            </a:r>
            <a:r>
              <a:rPr sz="4450" spc="15" dirty="0">
                <a:solidFill>
                  <a:srgbClr val="90C126"/>
                </a:solidFill>
                <a:latin typeface="Trebuchet MS"/>
                <a:cs typeface="Trebuchet MS"/>
              </a:rPr>
              <a:t> </a:t>
            </a:r>
            <a:r>
              <a:rPr sz="4450" spc="-40" dirty="0">
                <a:solidFill>
                  <a:srgbClr val="90C126"/>
                </a:solidFill>
                <a:latin typeface="Trebuchet MS"/>
                <a:cs typeface="Trebuchet MS"/>
              </a:rPr>
              <a:t>C</a:t>
            </a:r>
            <a:r>
              <a:rPr sz="4450" spc="-10" dirty="0">
                <a:solidFill>
                  <a:srgbClr val="90C126"/>
                </a:solidFill>
                <a:latin typeface="Trebuchet MS"/>
                <a:cs typeface="Trebuchet MS"/>
              </a:rPr>
              <a:t>o</a:t>
            </a:r>
            <a:r>
              <a:rPr sz="4450" spc="-45" dirty="0">
                <a:solidFill>
                  <a:srgbClr val="90C126"/>
                </a:solidFill>
                <a:latin typeface="Trebuchet MS"/>
                <a:cs typeface="Trebuchet MS"/>
              </a:rPr>
              <a:t>m</a:t>
            </a:r>
            <a:r>
              <a:rPr sz="4450" dirty="0">
                <a:solidFill>
                  <a:srgbClr val="90C126"/>
                </a:solidFill>
                <a:latin typeface="Trebuchet MS"/>
                <a:cs typeface="Trebuchet MS"/>
              </a:rPr>
              <a:t>m</a:t>
            </a:r>
            <a:r>
              <a:rPr sz="4450" spc="-25" dirty="0">
                <a:solidFill>
                  <a:srgbClr val="90C126"/>
                </a:solidFill>
                <a:latin typeface="Trebuchet MS"/>
                <a:cs typeface="Trebuchet MS"/>
              </a:rPr>
              <a:t>i</a:t>
            </a:r>
            <a:r>
              <a:rPr sz="4450" spc="15" dirty="0">
                <a:solidFill>
                  <a:srgbClr val="90C126"/>
                </a:solidFill>
                <a:latin typeface="Trebuchet MS"/>
                <a:cs typeface="Trebuchet MS"/>
              </a:rPr>
              <a:t>t</a:t>
            </a:r>
            <a:r>
              <a:rPr sz="4450" spc="-30" dirty="0">
                <a:solidFill>
                  <a:srgbClr val="90C126"/>
                </a:solidFill>
                <a:latin typeface="Trebuchet MS"/>
                <a:cs typeface="Trebuchet MS"/>
              </a:rPr>
              <a:t>t</a:t>
            </a:r>
            <a:r>
              <a:rPr sz="4450" spc="-25" dirty="0">
                <a:solidFill>
                  <a:srgbClr val="90C126"/>
                </a:solidFill>
                <a:latin typeface="Trebuchet MS"/>
                <a:cs typeface="Trebuchet MS"/>
              </a:rPr>
              <a:t>e</a:t>
            </a:r>
            <a:r>
              <a:rPr sz="4450" dirty="0">
                <a:solidFill>
                  <a:srgbClr val="90C126"/>
                </a:solidFill>
                <a:latin typeface="Trebuchet MS"/>
                <a:cs typeface="Trebuchet MS"/>
              </a:rPr>
              <a:t>e </a:t>
            </a:r>
            <a:r>
              <a:rPr sz="4450" spc="-235" dirty="0">
                <a:solidFill>
                  <a:srgbClr val="90C126"/>
                </a:solidFill>
                <a:latin typeface="Trebuchet MS"/>
                <a:cs typeface="Trebuchet MS"/>
              </a:rPr>
              <a:t>P</a:t>
            </a:r>
            <a:r>
              <a:rPr sz="4450" spc="-15" dirty="0">
                <a:solidFill>
                  <a:srgbClr val="90C126"/>
                </a:solidFill>
                <a:latin typeface="Trebuchet MS"/>
                <a:cs typeface="Trebuchet MS"/>
              </a:rPr>
              <a:t>r</a:t>
            </a:r>
            <a:r>
              <a:rPr sz="4450" spc="-25" dirty="0">
                <a:solidFill>
                  <a:srgbClr val="90C126"/>
                </a:solidFill>
                <a:latin typeface="Trebuchet MS"/>
                <a:cs typeface="Trebuchet MS"/>
              </a:rPr>
              <a:t>e</a:t>
            </a:r>
            <a:r>
              <a:rPr sz="4450" spc="5" dirty="0">
                <a:solidFill>
                  <a:srgbClr val="90C126"/>
                </a:solidFill>
                <a:latin typeface="Trebuchet MS"/>
                <a:cs typeface="Trebuchet MS"/>
              </a:rPr>
              <a:t>s</a:t>
            </a:r>
            <a:r>
              <a:rPr sz="4450" spc="-25" dirty="0">
                <a:solidFill>
                  <a:srgbClr val="90C126"/>
                </a:solidFill>
                <a:latin typeface="Trebuchet MS"/>
                <a:cs typeface="Trebuchet MS"/>
              </a:rPr>
              <a:t>e</a:t>
            </a:r>
            <a:r>
              <a:rPr sz="4450" spc="15" dirty="0">
                <a:solidFill>
                  <a:srgbClr val="90C126"/>
                </a:solidFill>
                <a:latin typeface="Trebuchet MS"/>
                <a:cs typeface="Trebuchet MS"/>
              </a:rPr>
              <a:t>nt</a:t>
            </a:r>
            <a:r>
              <a:rPr sz="4450" spc="-25" dirty="0">
                <a:solidFill>
                  <a:srgbClr val="90C126"/>
                </a:solidFill>
                <a:latin typeface="Trebuchet MS"/>
                <a:cs typeface="Trebuchet MS"/>
              </a:rPr>
              <a:t>a</a:t>
            </a:r>
            <a:r>
              <a:rPr sz="4450" spc="15" dirty="0">
                <a:solidFill>
                  <a:srgbClr val="90C126"/>
                </a:solidFill>
                <a:latin typeface="Trebuchet MS"/>
                <a:cs typeface="Trebuchet MS"/>
              </a:rPr>
              <a:t>t</a:t>
            </a:r>
            <a:r>
              <a:rPr sz="4450" spc="-25" dirty="0">
                <a:solidFill>
                  <a:srgbClr val="90C126"/>
                </a:solidFill>
                <a:latin typeface="Trebuchet MS"/>
                <a:cs typeface="Trebuchet MS"/>
              </a:rPr>
              <a:t>i</a:t>
            </a:r>
            <a:r>
              <a:rPr sz="4450" spc="-10" dirty="0">
                <a:solidFill>
                  <a:srgbClr val="90C126"/>
                </a:solidFill>
                <a:latin typeface="Trebuchet MS"/>
                <a:cs typeface="Trebuchet MS"/>
              </a:rPr>
              <a:t>o</a:t>
            </a:r>
            <a:r>
              <a:rPr sz="4450" dirty="0">
                <a:solidFill>
                  <a:srgbClr val="90C126"/>
                </a:solidFill>
                <a:latin typeface="Trebuchet MS"/>
                <a:cs typeface="Trebuchet MS"/>
              </a:rPr>
              <a:t>n</a:t>
            </a:r>
            <a:r>
              <a:rPr sz="4450" spc="55" dirty="0">
                <a:solidFill>
                  <a:srgbClr val="90C126"/>
                </a:solidFill>
                <a:latin typeface="Trebuchet MS"/>
                <a:cs typeface="Trebuchet MS"/>
              </a:rPr>
              <a:t> </a:t>
            </a:r>
            <a:r>
              <a:rPr sz="4450" spc="-30" dirty="0">
                <a:solidFill>
                  <a:srgbClr val="90C126"/>
                </a:solidFill>
                <a:latin typeface="Trebuchet MS"/>
                <a:cs typeface="Trebuchet MS"/>
              </a:rPr>
              <a:t>t</a:t>
            </a:r>
            <a:r>
              <a:rPr sz="4450" spc="-25" dirty="0">
                <a:solidFill>
                  <a:srgbClr val="90C126"/>
                </a:solidFill>
                <a:latin typeface="Trebuchet MS"/>
                <a:cs typeface="Trebuchet MS"/>
              </a:rPr>
              <a:t>o</a:t>
            </a:r>
            <a:endParaRPr sz="4450" dirty="0">
              <a:latin typeface="Trebuchet MS"/>
              <a:cs typeface="Trebuchet MS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052345" y="3034907"/>
            <a:ext cx="5535295" cy="162306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102235" indent="632460">
              <a:lnSpc>
                <a:spcPct val="100000"/>
              </a:lnSpc>
            </a:pPr>
            <a:r>
              <a:rPr sz="4450" spc="-10" dirty="0">
                <a:solidFill>
                  <a:srgbClr val="90C126"/>
                </a:solidFill>
                <a:latin typeface="Trebuchet MS"/>
                <a:cs typeface="Trebuchet MS"/>
              </a:rPr>
              <a:t>R</a:t>
            </a:r>
            <a:r>
              <a:rPr sz="4450" spc="20" dirty="0">
                <a:solidFill>
                  <a:srgbClr val="90C126"/>
                </a:solidFill>
                <a:latin typeface="Trebuchet MS"/>
                <a:cs typeface="Trebuchet MS"/>
              </a:rPr>
              <a:t>i</a:t>
            </a:r>
            <a:r>
              <a:rPr sz="4450" spc="10" dirty="0">
                <a:solidFill>
                  <a:srgbClr val="90C126"/>
                </a:solidFill>
                <a:latin typeface="Trebuchet MS"/>
                <a:cs typeface="Trebuchet MS"/>
              </a:rPr>
              <a:t>d</a:t>
            </a:r>
            <a:r>
              <a:rPr sz="4450" spc="-30" dirty="0">
                <a:solidFill>
                  <a:srgbClr val="90C126"/>
                </a:solidFill>
                <a:latin typeface="Trebuchet MS"/>
                <a:cs typeface="Trebuchet MS"/>
              </a:rPr>
              <a:t>g</a:t>
            </a:r>
            <a:r>
              <a:rPr sz="4450" spc="-25" dirty="0">
                <a:solidFill>
                  <a:srgbClr val="90C126"/>
                </a:solidFill>
                <a:latin typeface="Trebuchet MS"/>
                <a:cs typeface="Trebuchet MS"/>
              </a:rPr>
              <a:t>e</a:t>
            </a:r>
            <a:r>
              <a:rPr sz="4450" spc="25" dirty="0">
                <a:solidFill>
                  <a:srgbClr val="90C126"/>
                </a:solidFill>
                <a:latin typeface="Trebuchet MS"/>
                <a:cs typeface="Trebuchet MS"/>
              </a:rPr>
              <a:t>w</a:t>
            </a:r>
            <a:r>
              <a:rPr sz="4450" spc="-55" dirty="0">
                <a:solidFill>
                  <a:srgbClr val="90C126"/>
                </a:solidFill>
                <a:latin typeface="Trebuchet MS"/>
                <a:cs typeface="Trebuchet MS"/>
              </a:rPr>
              <a:t>o</a:t>
            </a:r>
            <a:r>
              <a:rPr sz="4450" spc="-10" dirty="0">
                <a:solidFill>
                  <a:srgbClr val="90C126"/>
                </a:solidFill>
                <a:latin typeface="Trebuchet MS"/>
                <a:cs typeface="Trebuchet MS"/>
              </a:rPr>
              <a:t>o</a:t>
            </a:r>
            <a:r>
              <a:rPr sz="4450" dirty="0">
                <a:solidFill>
                  <a:srgbClr val="90C126"/>
                </a:solidFill>
                <a:latin typeface="Trebuchet MS"/>
                <a:cs typeface="Trebuchet MS"/>
              </a:rPr>
              <a:t>d</a:t>
            </a:r>
            <a:r>
              <a:rPr sz="4450" spc="5" dirty="0">
                <a:solidFill>
                  <a:srgbClr val="90C126"/>
                </a:solidFill>
                <a:latin typeface="Trebuchet MS"/>
                <a:cs typeface="Trebuchet MS"/>
              </a:rPr>
              <a:t> C</a:t>
            </a:r>
            <a:r>
              <a:rPr sz="4450" spc="-10" dirty="0">
                <a:solidFill>
                  <a:srgbClr val="90C126"/>
                </a:solidFill>
                <a:latin typeface="Trebuchet MS"/>
                <a:cs typeface="Trebuchet MS"/>
              </a:rPr>
              <a:t>o</a:t>
            </a:r>
            <a:r>
              <a:rPr sz="4450" spc="-30" dirty="0">
                <a:solidFill>
                  <a:srgbClr val="90C126"/>
                </a:solidFill>
                <a:latin typeface="Trebuchet MS"/>
                <a:cs typeface="Trebuchet MS"/>
              </a:rPr>
              <a:t>u</a:t>
            </a:r>
            <a:r>
              <a:rPr sz="4450" spc="15" dirty="0">
                <a:solidFill>
                  <a:srgbClr val="90C126"/>
                </a:solidFill>
                <a:latin typeface="Trebuchet MS"/>
                <a:cs typeface="Trebuchet MS"/>
              </a:rPr>
              <a:t>n</a:t>
            </a:r>
            <a:r>
              <a:rPr sz="4450" spc="20" dirty="0">
                <a:solidFill>
                  <a:srgbClr val="90C126"/>
                </a:solidFill>
                <a:latin typeface="Trebuchet MS"/>
                <a:cs typeface="Trebuchet MS"/>
              </a:rPr>
              <a:t>c</a:t>
            </a:r>
            <a:r>
              <a:rPr sz="4450" spc="-25" dirty="0">
                <a:solidFill>
                  <a:srgbClr val="90C126"/>
                </a:solidFill>
                <a:latin typeface="Trebuchet MS"/>
                <a:cs typeface="Trebuchet MS"/>
              </a:rPr>
              <a:t>i</a:t>
            </a:r>
            <a:r>
              <a:rPr sz="4450" spc="-15" dirty="0">
                <a:solidFill>
                  <a:srgbClr val="90C126"/>
                </a:solidFill>
                <a:latin typeface="Trebuchet MS"/>
                <a:cs typeface="Trebuchet MS"/>
              </a:rPr>
              <a:t>l f</a:t>
            </a:r>
            <a:r>
              <a:rPr sz="4450" spc="-10" dirty="0">
                <a:solidFill>
                  <a:srgbClr val="90C126"/>
                </a:solidFill>
                <a:latin typeface="Trebuchet MS"/>
                <a:cs typeface="Trebuchet MS"/>
              </a:rPr>
              <a:t>o</a:t>
            </a:r>
            <a:r>
              <a:rPr sz="4450" spc="-20" dirty="0">
                <a:solidFill>
                  <a:srgbClr val="90C126"/>
                </a:solidFill>
                <a:latin typeface="Trebuchet MS"/>
                <a:cs typeface="Trebuchet MS"/>
              </a:rPr>
              <a:t>r</a:t>
            </a:r>
            <a:r>
              <a:rPr sz="4450" spc="5" dirty="0">
                <a:solidFill>
                  <a:srgbClr val="90C126"/>
                </a:solidFill>
                <a:latin typeface="Trebuchet MS"/>
                <a:cs typeface="Trebuchet MS"/>
              </a:rPr>
              <a:t> </a:t>
            </a:r>
            <a:r>
              <a:rPr sz="4450" spc="-25" dirty="0">
                <a:solidFill>
                  <a:srgbClr val="90C126"/>
                </a:solidFill>
                <a:latin typeface="Trebuchet MS"/>
                <a:cs typeface="Trebuchet MS"/>
              </a:rPr>
              <a:t>Sc</a:t>
            </a:r>
            <a:r>
              <a:rPr sz="4450" spc="15" dirty="0">
                <a:solidFill>
                  <a:srgbClr val="90C126"/>
                </a:solidFill>
                <a:latin typeface="Trebuchet MS"/>
                <a:cs typeface="Trebuchet MS"/>
              </a:rPr>
              <a:t>h</a:t>
            </a:r>
            <a:r>
              <a:rPr sz="4450" spc="20" dirty="0">
                <a:solidFill>
                  <a:srgbClr val="90C126"/>
                </a:solidFill>
                <a:latin typeface="Trebuchet MS"/>
                <a:cs typeface="Trebuchet MS"/>
              </a:rPr>
              <a:t>e</a:t>
            </a:r>
            <a:r>
              <a:rPr sz="4450" spc="-35" dirty="0">
                <a:solidFill>
                  <a:srgbClr val="90C126"/>
                </a:solidFill>
                <a:latin typeface="Trebuchet MS"/>
                <a:cs typeface="Trebuchet MS"/>
              </a:rPr>
              <a:t>d</a:t>
            </a:r>
            <a:r>
              <a:rPr sz="4450" spc="10" dirty="0">
                <a:solidFill>
                  <a:srgbClr val="90C126"/>
                </a:solidFill>
                <a:latin typeface="Trebuchet MS"/>
                <a:cs typeface="Trebuchet MS"/>
              </a:rPr>
              <a:t>l</a:t>
            </a:r>
            <a:r>
              <a:rPr sz="4450" spc="-25" dirty="0">
                <a:solidFill>
                  <a:srgbClr val="90C126"/>
                </a:solidFill>
                <a:latin typeface="Trebuchet MS"/>
                <a:cs typeface="Trebuchet MS"/>
              </a:rPr>
              <a:t>e</a:t>
            </a:r>
            <a:r>
              <a:rPr sz="4450" spc="-20" dirty="0">
                <a:solidFill>
                  <a:srgbClr val="90C126"/>
                </a:solidFill>
                <a:latin typeface="Trebuchet MS"/>
                <a:cs typeface="Trebuchet MS"/>
              </a:rPr>
              <a:t>r</a:t>
            </a:r>
            <a:r>
              <a:rPr sz="4450" spc="45" dirty="0">
                <a:solidFill>
                  <a:srgbClr val="90C126"/>
                </a:solidFill>
                <a:latin typeface="Trebuchet MS"/>
                <a:cs typeface="Trebuchet MS"/>
              </a:rPr>
              <a:t> </a:t>
            </a:r>
            <a:r>
              <a:rPr sz="4450" spc="-235" dirty="0">
                <a:solidFill>
                  <a:srgbClr val="90C126"/>
                </a:solidFill>
                <a:latin typeface="Trebuchet MS"/>
                <a:cs typeface="Trebuchet MS"/>
              </a:rPr>
              <a:t>P</a:t>
            </a:r>
            <a:r>
              <a:rPr sz="4450" spc="-15" dirty="0">
                <a:solidFill>
                  <a:srgbClr val="90C126"/>
                </a:solidFill>
                <a:latin typeface="Trebuchet MS"/>
                <a:cs typeface="Trebuchet MS"/>
              </a:rPr>
              <a:t>r</a:t>
            </a:r>
            <a:r>
              <a:rPr sz="4450" spc="-55" dirty="0">
                <a:solidFill>
                  <a:srgbClr val="90C126"/>
                </a:solidFill>
                <a:latin typeface="Trebuchet MS"/>
                <a:cs typeface="Trebuchet MS"/>
              </a:rPr>
              <a:t>o</a:t>
            </a:r>
            <a:r>
              <a:rPr sz="4450" spc="10" dirty="0">
                <a:solidFill>
                  <a:srgbClr val="90C126"/>
                </a:solidFill>
                <a:latin typeface="Trebuchet MS"/>
                <a:cs typeface="Trebuchet MS"/>
              </a:rPr>
              <a:t>p</a:t>
            </a:r>
            <a:r>
              <a:rPr sz="4450" spc="20" dirty="0">
                <a:solidFill>
                  <a:srgbClr val="90C126"/>
                </a:solidFill>
                <a:latin typeface="Trebuchet MS"/>
                <a:cs typeface="Trebuchet MS"/>
              </a:rPr>
              <a:t>e</a:t>
            </a:r>
            <a:r>
              <a:rPr sz="4450" spc="-60" dirty="0">
                <a:solidFill>
                  <a:srgbClr val="90C126"/>
                </a:solidFill>
                <a:latin typeface="Trebuchet MS"/>
                <a:cs typeface="Trebuchet MS"/>
              </a:rPr>
              <a:t>r</a:t>
            </a:r>
            <a:r>
              <a:rPr sz="4450" spc="15" dirty="0">
                <a:solidFill>
                  <a:srgbClr val="90C126"/>
                </a:solidFill>
                <a:latin typeface="Trebuchet MS"/>
                <a:cs typeface="Trebuchet MS"/>
              </a:rPr>
              <a:t>t</a:t>
            </a:r>
            <a:r>
              <a:rPr sz="4450" dirty="0">
                <a:solidFill>
                  <a:srgbClr val="90C126"/>
                </a:solidFill>
                <a:latin typeface="Trebuchet MS"/>
                <a:cs typeface="Trebuchet MS"/>
              </a:rPr>
              <a:t>y</a:t>
            </a:r>
            <a:endParaRPr sz="4450" dirty="0">
              <a:latin typeface="Trebuchet MS"/>
              <a:cs typeface="Trebuchet MS"/>
            </a:endParaRPr>
          </a:p>
          <a:p>
            <a:pPr marR="5080" algn="r">
              <a:lnSpc>
                <a:spcPct val="100000"/>
              </a:lnSpc>
              <a:spcBef>
                <a:spcPts val="1220"/>
              </a:spcBef>
            </a:pPr>
            <a:r>
              <a:rPr sz="1450" spc="10" dirty="0">
                <a:solidFill>
                  <a:srgbClr val="7E7E7E"/>
                </a:solidFill>
                <a:latin typeface="Trebuchet MS"/>
                <a:cs typeface="Trebuchet MS"/>
              </a:rPr>
              <a:t>D</a:t>
            </a:r>
            <a:r>
              <a:rPr sz="1450" spc="20" dirty="0">
                <a:solidFill>
                  <a:srgbClr val="7E7E7E"/>
                </a:solidFill>
                <a:latin typeface="Trebuchet MS"/>
                <a:cs typeface="Trebuchet MS"/>
              </a:rPr>
              <a:t>e</a:t>
            </a:r>
            <a:r>
              <a:rPr sz="1450" dirty="0">
                <a:solidFill>
                  <a:srgbClr val="7E7E7E"/>
                </a:solidFill>
                <a:latin typeface="Trebuchet MS"/>
                <a:cs typeface="Trebuchet MS"/>
              </a:rPr>
              <a:t>c</a:t>
            </a:r>
            <a:r>
              <a:rPr sz="1450" spc="20" dirty="0">
                <a:solidFill>
                  <a:srgbClr val="7E7E7E"/>
                </a:solidFill>
                <a:latin typeface="Trebuchet MS"/>
                <a:cs typeface="Trebuchet MS"/>
              </a:rPr>
              <a:t>embe</a:t>
            </a:r>
            <a:r>
              <a:rPr sz="1450" spc="10" dirty="0">
                <a:solidFill>
                  <a:srgbClr val="7E7E7E"/>
                </a:solidFill>
                <a:latin typeface="Trebuchet MS"/>
                <a:cs typeface="Trebuchet MS"/>
              </a:rPr>
              <a:t>r</a:t>
            </a:r>
            <a:r>
              <a:rPr sz="1450" spc="-20" dirty="0">
                <a:solidFill>
                  <a:srgbClr val="7E7E7E"/>
                </a:solidFill>
                <a:latin typeface="Trebuchet MS"/>
                <a:cs typeface="Trebuchet MS"/>
              </a:rPr>
              <a:t> </a:t>
            </a:r>
            <a:r>
              <a:rPr sz="1450" spc="20" dirty="0">
                <a:solidFill>
                  <a:srgbClr val="7E7E7E"/>
                </a:solidFill>
                <a:latin typeface="Trebuchet MS"/>
                <a:cs typeface="Trebuchet MS"/>
              </a:rPr>
              <a:t>2</a:t>
            </a:r>
            <a:r>
              <a:rPr sz="1450" spc="5" dirty="0">
                <a:solidFill>
                  <a:srgbClr val="7E7E7E"/>
                </a:solidFill>
                <a:latin typeface="Trebuchet MS"/>
                <a:cs typeface="Trebuchet MS"/>
              </a:rPr>
              <a:t>0</a:t>
            </a:r>
            <a:r>
              <a:rPr sz="1450" spc="20" dirty="0">
                <a:solidFill>
                  <a:srgbClr val="7E7E7E"/>
                </a:solidFill>
                <a:latin typeface="Trebuchet MS"/>
                <a:cs typeface="Trebuchet MS"/>
              </a:rPr>
              <a:t>1</a:t>
            </a:r>
            <a:r>
              <a:rPr sz="1450" spc="15" dirty="0">
                <a:solidFill>
                  <a:srgbClr val="7E7E7E"/>
                </a:solidFill>
                <a:latin typeface="Trebuchet MS"/>
                <a:cs typeface="Trebuchet MS"/>
              </a:rPr>
              <a:t>7</a:t>
            </a:r>
            <a:endParaRPr sz="1450" dirty="0">
              <a:latin typeface="Trebuchet MS"/>
              <a:cs typeface="Trebuchet M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77874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4369308"/>
            <a:ext cx="370840" cy="2346960"/>
          </a:xfrm>
          <a:custGeom>
            <a:avLst/>
            <a:gdLst/>
            <a:ahLst/>
            <a:cxnLst/>
            <a:rect l="l" t="t" r="r" b="b"/>
            <a:pathLst>
              <a:path w="370840" h="2346959">
                <a:moveTo>
                  <a:pt x="370332" y="2346959"/>
                </a:moveTo>
                <a:lnTo>
                  <a:pt x="0" y="2346959"/>
                </a:lnTo>
                <a:lnTo>
                  <a:pt x="0" y="0"/>
                </a:lnTo>
                <a:lnTo>
                  <a:pt x="370332" y="2346959"/>
                </a:lnTo>
                <a:close/>
              </a:path>
            </a:pathLst>
          </a:custGeom>
          <a:solidFill>
            <a:srgbClr val="90C12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3529"/>
              </a:lnSpc>
            </a:pPr>
            <a:r>
              <a:rPr spc="-125" dirty="0"/>
              <a:t>R</a:t>
            </a:r>
            <a:r>
              <a:rPr spc="-15" dirty="0"/>
              <a:t>e</a:t>
            </a:r>
            <a:r>
              <a:rPr spc="10" dirty="0"/>
              <a:t>co</a:t>
            </a:r>
            <a:r>
              <a:rPr dirty="0"/>
              <a:t>mm</a:t>
            </a:r>
            <a:r>
              <a:rPr spc="-15" dirty="0"/>
              <a:t>e</a:t>
            </a:r>
            <a:r>
              <a:rPr spc="10" dirty="0"/>
              <a:t>n</a:t>
            </a:r>
            <a:r>
              <a:rPr spc="5" dirty="0"/>
              <a:t>d</a:t>
            </a:r>
            <a:r>
              <a:rPr spc="-15" dirty="0"/>
              <a:t>a</a:t>
            </a:r>
            <a:r>
              <a:rPr spc="10" dirty="0"/>
              <a:t>t</a:t>
            </a:r>
            <a:r>
              <a:rPr spc="-15" dirty="0"/>
              <a:t>i</a:t>
            </a:r>
            <a:r>
              <a:rPr spc="10" dirty="0"/>
              <a:t>o</a:t>
            </a:r>
            <a:r>
              <a:rPr dirty="0"/>
              <a:t>n</a:t>
            </a:r>
          </a:p>
        </p:txBody>
      </p:sp>
      <p:sp>
        <p:nvSpPr>
          <p:cNvPr id="5" name="object 5"/>
          <p:cNvSpPr/>
          <p:nvPr/>
        </p:nvSpPr>
        <p:spPr>
          <a:xfrm>
            <a:off x="5025689" y="1887383"/>
            <a:ext cx="114300" cy="198120"/>
          </a:xfrm>
          <a:custGeom>
            <a:avLst/>
            <a:gdLst/>
            <a:ahLst/>
            <a:cxnLst/>
            <a:rect l="l" t="t" r="r" b="b"/>
            <a:pathLst>
              <a:path w="114300" h="198119">
                <a:moveTo>
                  <a:pt x="0" y="0"/>
                </a:moveTo>
                <a:lnTo>
                  <a:pt x="105155" y="0"/>
                </a:lnTo>
                <a:lnTo>
                  <a:pt x="105155" y="28956"/>
                </a:lnTo>
                <a:lnTo>
                  <a:pt x="32004" y="28956"/>
                </a:lnTo>
                <a:lnTo>
                  <a:pt x="32004" y="64008"/>
                </a:lnTo>
                <a:lnTo>
                  <a:pt x="38100" y="60960"/>
                </a:lnTo>
                <a:lnTo>
                  <a:pt x="45719" y="59436"/>
                </a:lnTo>
                <a:lnTo>
                  <a:pt x="53339" y="59436"/>
                </a:lnTo>
                <a:lnTo>
                  <a:pt x="91538" y="70519"/>
                </a:lnTo>
                <a:lnTo>
                  <a:pt x="112028" y="104607"/>
                </a:lnTo>
                <a:lnTo>
                  <a:pt x="114036" y="116596"/>
                </a:lnTo>
                <a:lnTo>
                  <a:pt x="113107" y="135458"/>
                </a:lnTo>
                <a:lnTo>
                  <a:pt x="98303" y="176470"/>
                </a:lnTo>
                <a:lnTo>
                  <a:pt x="51749" y="197884"/>
                </a:lnTo>
                <a:lnTo>
                  <a:pt x="35797" y="197206"/>
                </a:lnTo>
                <a:lnTo>
                  <a:pt x="22243" y="194942"/>
                </a:lnTo>
                <a:lnTo>
                  <a:pt x="10665" y="191189"/>
                </a:lnTo>
                <a:lnTo>
                  <a:pt x="638" y="186047"/>
                </a:lnTo>
                <a:lnTo>
                  <a:pt x="7620" y="152400"/>
                </a:lnTo>
                <a:lnTo>
                  <a:pt x="20152" y="161087"/>
                </a:lnTo>
                <a:lnTo>
                  <a:pt x="31774" y="166754"/>
                </a:lnTo>
                <a:lnTo>
                  <a:pt x="42485" y="169112"/>
                </a:lnTo>
                <a:lnTo>
                  <a:pt x="57505" y="166882"/>
                </a:lnTo>
                <a:lnTo>
                  <a:pt x="68197" y="160124"/>
                </a:lnTo>
                <a:lnTo>
                  <a:pt x="74811" y="148840"/>
                </a:lnTo>
                <a:lnTo>
                  <a:pt x="77596" y="133035"/>
                </a:lnTo>
                <a:lnTo>
                  <a:pt x="76550" y="116056"/>
                </a:lnTo>
                <a:lnTo>
                  <a:pt x="73453" y="104820"/>
                </a:lnTo>
                <a:lnTo>
                  <a:pt x="63607" y="94682"/>
                </a:lnTo>
                <a:lnTo>
                  <a:pt x="52030" y="90451"/>
                </a:lnTo>
                <a:lnTo>
                  <a:pt x="37043" y="91427"/>
                </a:lnTo>
                <a:lnTo>
                  <a:pt x="25382" y="95452"/>
                </a:lnTo>
                <a:lnTo>
                  <a:pt x="15957" y="102697"/>
                </a:lnTo>
                <a:lnTo>
                  <a:pt x="0" y="96012"/>
                </a:lnTo>
                <a:lnTo>
                  <a:pt x="0" y="0"/>
                </a:lnTo>
                <a:close/>
              </a:path>
            </a:pathLst>
          </a:custGeom>
          <a:ln w="18288">
            <a:solidFill>
              <a:srgbClr val="54A02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4852642" y="1893743"/>
            <a:ext cx="134620" cy="195580"/>
          </a:xfrm>
          <a:custGeom>
            <a:avLst/>
            <a:gdLst/>
            <a:ahLst/>
            <a:cxnLst/>
            <a:rect l="l" t="t" r="r" b="b"/>
            <a:pathLst>
              <a:path w="134620" h="195580">
                <a:moveTo>
                  <a:pt x="0" y="0"/>
                </a:moveTo>
                <a:lnTo>
                  <a:pt x="134111" y="0"/>
                </a:lnTo>
                <a:lnTo>
                  <a:pt x="134111" y="15240"/>
                </a:lnTo>
                <a:lnTo>
                  <a:pt x="117347" y="47244"/>
                </a:lnTo>
                <a:lnTo>
                  <a:pt x="111668" y="58603"/>
                </a:lnTo>
                <a:lnTo>
                  <a:pt x="105988" y="69962"/>
                </a:lnTo>
                <a:lnTo>
                  <a:pt x="100309" y="81321"/>
                </a:lnTo>
                <a:lnTo>
                  <a:pt x="94510" y="93599"/>
                </a:lnTo>
                <a:lnTo>
                  <a:pt x="88792" y="105117"/>
                </a:lnTo>
                <a:lnTo>
                  <a:pt x="83349" y="116145"/>
                </a:lnTo>
                <a:lnTo>
                  <a:pt x="77306" y="131283"/>
                </a:lnTo>
                <a:lnTo>
                  <a:pt x="72131" y="143507"/>
                </a:lnTo>
                <a:lnTo>
                  <a:pt x="67727" y="153789"/>
                </a:lnTo>
                <a:lnTo>
                  <a:pt x="61426" y="169993"/>
                </a:lnTo>
                <a:lnTo>
                  <a:pt x="56910" y="182092"/>
                </a:lnTo>
                <a:lnTo>
                  <a:pt x="54079" y="191451"/>
                </a:lnTo>
                <a:lnTo>
                  <a:pt x="15239" y="195072"/>
                </a:lnTo>
                <a:lnTo>
                  <a:pt x="29496" y="154984"/>
                </a:lnTo>
                <a:lnTo>
                  <a:pt x="49096" y="109970"/>
                </a:lnTo>
                <a:lnTo>
                  <a:pt x="67427" y="73101"/>
                </a:lnTo>
                <a:lnTo>
                  <a:pt x="88968" y="33665"/>
                </a:lnTo>
                <a:lnTo>
                  <a:pt x="0" y="32004"/>
                </a:lnTo>
                <a:lnTo>
                  <a:pt x="0" y="0"/>
                </a:lnTo>
                <a:close/>
              </a:path>
            </a:pathLst>
          </a:custGeom>
          <a:ln w="18288">
            <a:solidFill>
              <a:srgbClr val="54A02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5222905" y="1938153"/>
            <a:ext cx="149860" cy="142240"/>
          </a:xfrm>
          <a:custGeom>
            <a:avLst/>
            <a:gdLst/>
            <a:ahLst/>
            <a:cxnLst/>
            <a:rect l="l" t="t" r="r" b="b"/>
            <a:pathLst>
              <a:path w="149860" h="142239">
                <a:moveTo>
                  <a:pt x="4572" y="0"/>
                </a:moveTo>
                <a:lnTo>
                  <a:pt x="42672" y="0"/>
                </a:lnTo>
                <a:lnTo>
                  <a:pt x="73152" y="42672"/>
                </a:lnTo>
                <a:lnTo>
                  <a:pt x="106680" y="0"/>
                </a:lnTo>
                <a:lnTo>
                  <a:pt x="144780" y="0"/>
                </a:lnTo>
                <a:lnTo>
                  <a:pt x="89916" y="70104"/>
                </a:lnTo>
                <a:lnTo>
                  <a:pt x="149352" y="141732"/>
                </a:lnTo>
                <a:lnTo>
                  <a:pt x="109728" y="141732"/>
                </a:lnTo>
                <a:lnTo>
                  <a:pt x="73152" y="96012"/>
                </a:lnTo>
                <a:lnTo>
                  <a:pt x="39624" y="141732"/>
                </a:lnTo>
                <a:lnTo>
                  <a:pt x="0" y="141732"/>
                </a:lnTo>
                <a:lnTo>
                  <a:pt x="54864" y="70104"/>
                </a:lnTo>
                <a:lnTo>
                  <a:pt x="4572" y="0"/>
                </a:lnTo>
                <a:close/>
              </a:path>
            </a:pathLst>
          </a:custGeom>
          <a:ln w="18288">
            <a:solidFill>
              <a:srgbClr val="54A02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5647161" y="1906945"/>
            <a:ext cx="67310" cy="144145"/>
          </a:xfrm>
          <a:custGeom>
            <a:avLst/>
            <a:gdLst/>
            <a:ahLst/>
            <a:cxnLst/>
            <a:rect l="l" t="t" r="r" b="b"/>
            <a:pathLst>
              <a:path w="67310" h="144144">
                <a:moveTo>
                  <a:pt x="35027" y="0"/>
                </a:moveTo>
                <a:lnTo>
                  <a:pt x="4070" y="29899"/>
                </a:lnTo>
                <a:lnTo>
                  <a:pt x="0" y="66340"/>
                </a:lnTo>
                <a:lnTo>
                  <a:pt x="204" y="83315"/>
                </a:lnTo>
                <a:lnTo>
                  <a:pt x="12853" y="136146"/>
                </a:lnTo>
                <a:lnTo>
                  <a:pt x="22127" y="144146"/>
                </a:lnTo>
                <a:lnTo>
                  <a:pt x="39887" y="143931"/>
                </a:lnTo>
                <a:lnTo>
                  <a:pt x="64484" y="112687"/>
                </a:lnTo>
                <a:lnTo>
                  <a:pt x="66833" y="85726"/>
                </a:lnTo>
                <a:lnTo>
                  <a:pt x="66757" y="65561"/>
                </a:lnTo>
                <a:lnTo>
                  <a:pt x="63560" y="26515"/>
                </a:lnTo>
                <a:lnTo>
                  <a:pt x="35027" y="0"/>
                </a:lnTo>
                <a:close/>
              </a:path>
            </a:pathLst>
          </a:custGeom>
          <a:ln w="18288">
            <a:solidFill>
              <a:srgbClr val="54A02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5455682" y="1882273"/>
            <a:ext cx="114300" cy="198120"/>
          </a:xfrm>
          <a:custGeom>
            <a:avLst/>
            <a:gdLst/>
            <a:ahLst/>
            <a:cxnLst/>
            <a:rect l="l" t="t" r="r" b="b"/>
            <a:pathLst>
              <a:path w="114300" h="198119">
                <a:moveTo>
                  <a:pt x="0" y="0"/>
                </a:moveTo>
                <a:lnTo>
                  <a:pt x="105156" y="0"/>
                </a:lnTo>
                <a:lnTo>
                  <a:pt x="105156" y="28956"/>
                </a:lnTo>
                <a:lnTo>
                  <a:pt x="32003" y="28956"/>
                </a:lnTo>
                <a:lnTo>
                  <a:pt x="32003" y="64008"/>
                </a:lnTo>
                <a:lnTo>
                  <a:pt x="38100" y="60960"/>
                </a:lnTo>
                <a:lnTo>
                  <a:pt x="45720" y="59436"/>
                </a:lnTo>
                <a:lnTo>
                  <a:pt x="53340" y="59436"/>
                </a:lnTo>
                <a:lnTo>
                  <a:pt x="91538" y="70519"/>
                </a:lnTo>
                <a:lnTo>
                  <a:pt x="112028" y="104607"/>
                </a:lnTo>
                <a:lnTo>
                  <a:pt x="114036" y="116596"/>
                </a:lnTo>
                <a:lnTo>
                  <a:pt x="113107" y="135458"/>
                </a:lnTo>
                <a:lnTo>
                  <a:pt x="98303" y="176470"/>
                </a:lnTo>
                <a:lnTo>
                  <a:pt x="51749" y="197884"/>
                </a:lnTo>
                <a:lnTo>
                  <a:pt x="35797" y="197206"/>
                </a:lnTo>
                <a:lnTo>
                  <a:pt x="22243" y="194942"/>
                </a:lnTo>
                <a:lnTo>
                  <a:pt x="10665" y="191189"/>
                </a:lnTo>
                <a:lnTo>
                  <a:pt x="638" y="186047"/>
                </a:lnTo>
                <a:lnTo>
                  <a:pt x="7620" y="152400"/>
                </a:lnTo>
                <a:lnTo>
                  <a:pt x="20152" y="161087"/>
                </a:lnTo>
                <a:lnTo>
                  <a:pt x="31774" y="166754"/>
                </a:lnTo>
                <a:lnTo>
                  <a:pt x="42485" y="169112"/>
                </a:lnTo>
                <a:lnTo>
                  <a:pt x="57505" y="166882"/>
                </a:lnTo>
                <a:lnTo>
                  <a:pt x="68197" y="160124"/>
                </a:lnTo>
                <a:lnTo>
                  <a:pt x="74811" y="148840"/>
                </a:lnTo>
                <a:lnTo>
                  <a:pt x="77596" y="133035"/>
                </a:lnTo>
                <a:lnTo>
                  <a:pt x="76550" y="116056"/>
                </a:lnTo>
                <a:lnTo>
                  <a:pt x="73453" y="104820"/>
                </a:lnTo>
                <a:lnTo>
                  <a:pt x="63607" y="94682"/>
                </a:lnTo>
                <a:lnTo>
                  <a:pt x="52030" y="90451"/>
                </a:lnTo>
                <a:lnTo>
                  <a:pt x="37043" y="91427"/>
                </a:lnTo>
                <a:lnTo>
                  <a:pt x="25382" y="95452"/>
                </a:lnTo>
                <a:lnTo>
                  <a:pt x="15957" y="102697"/>
                </a:lnTo>
                <a:lnTo>
                  <a:pt x="0" y="96012"/>
                </a:lnTo>
                <a:lnTo>
                  <a:pt x="0" y="0"/>
                </a:lnTo>
                <a:close/>
              </a:path>
            </a:pathLst>
          </a:custGeom>
          <a:ln w="18288">
            <a:solidFill>
              <a:srgbClr val="54A02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5613565" y="1876094"/>
            <a:ext cx="140335" cy="201295"/>
          </a:xfrm>
          <a:custGeom>
            <a:avLst/>
            <a:gdLst/>
            <a:ahLst/>
            <a:cxnLst/>
            <a:rect l="l" t="t" r="r" b="b"/>
            <a:pathLst>
              <a:path w="140335" h="201294">
                <a:moveTo>
                  <a:pt x="71620" y="0"/>
                </a:moveTo>
                <a:lnTo>
                  <a:pt x="117260" y="17767"/>
                </a:lnTo>
                <a:lnTo>
                  <a:pt x="135488" y="54150"/>
                </a:lnTo>
                <a:lnTo>
                  <a:pt x="140020" y="89224"/>
                </a:lnTo>
                <a:lnTo>
                  <a:pt x="139694" y="106559"/>
                </a:lnTo>
                <a:lnTo>
                  <a:pt x="133881" y="147175"/>
                </a:lnTo>
                <a:lnTo>
                  <a:pt x="106118" y="189305"/>
                </a:lnTo>
                <a:lnTo>
                  <a:pt x="72106" y="201140"/>
                </a:lnTo>
                <a:lnTo>
                  <a:pt x="56857" y="200140"/>
                </a:lnTo>
                <a:lnTo>
                  <a:pt x="16741" y="172995"/>
                </a:lnTo>
                <a:lnTo>
                  <a:pt x="1772" y="126290"/>
                </a:lnTo>
                <a:lnTo>
                  <a:pt x="0" y="98150"/>
                </a:lnTo>
                <a:lnTo>
                  <a:pt x="551" y="83400"/>
                </a:lnTo>
                <a:lnTo>
                  <a:pt x="9247" y="45713"/>
                </a:lnTo>
                <a:lnTo>
                  <a:pt x="35590" y="12396"/>
                </a:lnTo>
                <a:lnTo>
                  <a:pt x="71620" y="0"/>
                </a:lnTo>
                <a:close/>
              </a:path>
            </a:pathLst>
          </a:custGeom>
          <a:ln w="18288">
            <a:solidFill>
              <a:srgbClr val="54A02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 flipV="1">
            <a:off x="6016926" y="2006415"/>
            <a:ext cx="45719" cy="66904"/>
          </a:xfrm>
          <a:custGeom>
            <a:avLst/>
            <a:gdLst/>
            <a:ahLst/>
            <a:cxnLst/>
            <a:rect l="l" t="t" r="r" b="b"/>
            <a:pathLst>
              <a:path w="50800" h="43814">
                <a:moveTo>
                  <a:pt x="38067" y="0"/>
                </a:moveTo>
                <a:lnTo>
                  <a:pt x="19878" y="1944"/>
                </a:lnTo>
                <a:lnTo>
                  <a:pt x="7130" y="7661"/>
                </a:lnTo>
                <a:lnTo>
                  <a:pt x="0" y="16972"/>
                </a:lnTo>
                <a:lnTo>
                  <a:pt x="1489" y="34622"/>
                </a:lnTo>
                <a:lnTo>
                  <a:pt x="8864" y="43405"/>
                </a:lnTo>
                <a:lnTo>
                  <a:pt x="28316" y="42876"/>
                </a:lnTo>
                <a:lnTo>
                  <a:pt x="40916" y="38162"/>
                </a:lnTo>
                <a:lnTo>
                  <a:pt x="47828" y="29584"/>
                </a:lnTo>
                <a:lnTo>
                  <a:pt x="50218" y="17463"/>
                </a:lnTo>
                <a:lnTo>
                  <a:pt x="50259" y="1524"/>
                </a:lnTo>
                <a:lnTo>
                  <a:pt x="45687" y="1524"/>
                </a:lnTo>
                <a:lnTo>
                  <a:pt x="41115" y="0"/>
                </a:lnTo>
                <a:lnTo>
                  <a:pt x="38067" y="0"/>
                </a:lnTo>
                <a:close/>
              </a:path>
            </a:pathLst>
          </a:custGeom>
          <a:ln w="18288">
            <a:solidFill>
              <a:srgbClr val="54A02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 flipH="1">
            <a:off x="6315382" y="1981997"/>
            <a:ext cx="45719" cy="73509"/>
          </a:xfrm>
          <a:custGeom>
            <a:avLst/>
            <a:gdLst/>
            <a:ahLst/>
            <a:cxnLst/>
            <a:rect l="l" t="t" r="r" b="b"/>
            <a:pathLst>
              <a:path w="64134" h="91439">
                <a:moveTo>
                  <a:pt x="40996" y="0"/>
                </a:moveTo>
                <a:lnTo>
                  <a:pt x="6897" y="18125"/>
                </a:lnTo>
                <a:lnTo>
                  <a:pt x="0" y="41742"/>
                </a:lnTo>
                <a:lnTo>
                  <a:pt x="1480" y="59622"/>
                </a:lnTo>
                <a:lnTo>
                  <a:pt x="39782" y="91392"/>
                </a:lnTo>
                <a:lnTo>
                  <a:pt x="45568" y="91440"/>
                </a:lnTo>
                <a:lnTo>
                  <a:pt x="50140" y="89916"/>
                </a:lnTo>
                <a:lnTo>
                  <a:pt x="54712" y="88392"/>
                </a:lnTo>
                <a:lnTo>
                  <a:pt x="59284" y="86868"/>
                </a:lnTo>
                <a:lnTo>
                  <a:pt x="62332" y="83820"/>
                </a:lnTo>
                <a:lnTo>
                  <a:pt x="63856" y="82296"/>
                </a:lnTo>
                <a:lnTo>
                  <a:pt x="63856" y="7620"/>
                </a:lnTo>
                <a:lnTo>
                  <a:pt x="56236" y="1524"/>
                </a:lnTo>
                <a:lnTo>
                  <a:pt x="48616" y="0"/>
                </a:lnTo>
                <a:lnTo>
                  <a:pt x="40996" y="0"/>
                </a:lnTo>
                <a:close/>
              </a:path>
            </a:pathLst>
          </a:custGeom>
          <a:ln w="18288">
            <a:solidFill>
              <a:srgbClr val="54A02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5824094" y="1882273"/>
            <a:ext cx="143510" cy="198120"/>
          </a:xfrm>
          <a:custGeom>
            <a:avLst/>
            <a:gdLst/>
            <a:ahLst/>
            <a:cxnLst/>
            <a:rect l="l" t="t" r="r" b="b"/>
            <a:pathLst>
              <a:path w="143510" h="198119">
                <a:moveTo>
                  <a:pt x="0" y="0"/>
                </a:moveTo>
                <a:lnTo>
                  <a:pt x="35051" y="0"/>
                </a:lnTo>
                <a:lnTo>
                  <a:pt x="73151" y="99059"/>
                </a:lnTo>
                <a:lnTo>
                  <a:pt x="108203" y="0"/>
                </a:lnTo>
                <a:lnTo>
                  <a:pt x="143255" y="0"/>
                </a:lnTo>
                <a:lnTo>
                  <a:pt x="80771" y="164591"/>
                </a:lnTo>
                <a:lnTo>
                  <a:pt x="51915" y="190978"/>
                </a:lnTo>
                <a:lnTo>
                  <a:pt x="16982" y="198119"/>
                </a:lnTo>
                <a:lnTo>
                  <a:pt x="16763" y="169163"/>
                </a:lnTo>
                <a:lnTo>
                  <a:pt x="36190" y="167525"/>
                </a:lnTo>
                <a:lnTo>
                  <a:pt x="48655" y="162450"/>
                </a:lnTo>
                <a:lnTo>
                  <a:pt x="54396" y="153704"/>
                </a:lnTo>
                <a:lnTo>
                  <a:pt x="53939" y="143177"/>
                </a:lnTo>
                <a:lnTo>
                  <a:pt x="51689" y="131457"/>
                </a:lnTo>
                <a:lnTo>
                  <a:pt x="47509" y="118173"/>
                </a:lnTo>
                <a:lnTo>
                  <a:pt x="0" y="0"/>
                </a:lnTo>
                <a:close/>
              </a:path>
            </a:pathLst>
          </a:custGeom>
          <a:ln w="18288">
            <a:solidFill>
              <a:srgbClr val="54A02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6142581" y="1932438"/>
            <a:ext cx="97155" cy="144780"/>
          </a:xfrm>
          <a:custGeom>
            <a:avLst/>
            <a:gdLst/>
            <a:ahLst/>
            <a:cxnLst/>
            <a:rect l="l" t="t" r="r" b="b"/>
            <a:pathLst>
              <a:path w="97154" h="144780">
                <a:moveTo>
                  <a:pt x="71628" y="0"/>
                </a:moveTo>
                <a:lnTo>
                  <a:pt x="85692" y="1206"/>
                </a:lnTo>
                <a:lnTo>
                  <a:pt x="96681" y="5488"/>
                </a:lnTo>
                <a:lnTo>
                  <a:pt x="83820" y="33527"/>
                </a:lnTo>
                <a:lnTo>
                  <a:pt x="77723" y="30480"/>
                </a:lnTo>
                <a:lnTo>
                  <a:pt x="70104" y="27432"/>
                </a:lnTo>
                <a:lnTo>
                  <a:pt x="64008" y="27432"/>
                </a:lnTo>
                <a:lnTo>
                  <a:pt x="56388" y="27432"/>
                </a:lnTo>
                <a:lnTo>
                  <a:pt x="48768" y="32004"/>
                </a:lnTo>
                <a:lnTo>
                  <a:pt x="42672" y="38100"/>
                </a:lnTo>
                <a:lnTo>
                  <a:pt x="36172" y="48968"/>
                </a:lnTo>
                <a:lnTo>
                  <a:pt x="33580" y="61642"/>
                </a:lnTo>
                <a:lnTo>
                  <a:pt x="33528" y="144780"/>
                </a:lnTo>
                <a:lnTo>
                  <a:pt x="0" y="144780"/>
                </a:lnTo>
                <a:lnTo>
                  <a:pt x="0" y="3048"/>
                </a:lnTo>
                <a:lnTo>
                  <a:pt x="33528" y="3048"/>
                </a:lnTo>
                <a:lnTo>
                  <a:pt x="33528" y="15239"/>
                </a:lnTo>
                <a:lnTo>
                  <a:pt x="43241" y="7716"/>
                </a:lnTo>
                <a:lnTo>
                  <a:pt x="55040" y="2486"/>
                </a:lnTo>
                <a:lnTo>
                  <a:pt x="68382" y="92"/>
                </a:lnTo>
                <a:lnTo>
                  <a:pt x="71628" y="0"/>
                </a:lnTo>
                <a:close/>
              </a:path>
            </a:pathLst>
          </a:custGeom>
          <a:ln w="18288">
            <a:solidFill>
              <a:srgbClr val="54A02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5974298" y="1932438"/>
            <a:ext cx="127000" cy="147955"/>
          </a:xfrm>
          <a:custGeom>
            <a:avLst/>
            <a:gdLst/>
            <a:ahLst/>
            <a:cxnLst/>
            <a:rect l="l" t="t" r="r" b="b"/>
            <a:pathLst>
              <a:path w="127000" h="147955">
                <a:moveTo>
                  <a:pt x="55163" y="0"/>
                </a:moveTo>
                <a:lnTo>
                  <a:pt x="94832" y="8768"/>
                </a:lnTo>
                <a:lnTo>
                  <a:pt x="116728" y="53122"/>
                </a:lnTo>
                <a:lnTo>
                  <a:pt x="117647" y="102107"/>
                </a:lnTo>
                <a:lnTo>
                  <a:pt x="119192" y="118680"/>
                </a:lnTo>
                <a:lnTo>
                  <a:pt x="123583" y="130602"/>
                </a:lnTo>
                <a:lnTo>
                  <a:pt x="126791" y="141732"/>
                </a:lnTo>
                <a:lnTo>
                  <a:pt x="123743" y="144780"/>
                </a:lnTo>
                <a:lnTo>
                  <a:pt x="120695" y="146304"/>
                </a:lnTo>
                <a:lnTo>
                  <a:pt x="116123" y="147828"/>
                </a:lnTo>
                <a:lnTo>
                  <a:pt x="113075" y="147828"/>
                </a:lnTo>
                <a:lnTo>
                  <a:pt x="108503" y="147828"/>
                </a:lnTo>
                <a:lnTo>
                  <a:pt x="103931" y="147828"/>
                </a:lnTo>
                <a:lnTo>
                  <a:pt x="99359" y="146304"/>
                </a:lnTo>
                <a:lnTo>
                  <a:pt x="96311" y="143256"/>
                </a:lnTo>
                <a:lnTo>
                  <a:pt x="91739" y="138684"/>
                </a:lnTo>
                <a:lnTo>
                  <a:pt x="88691" y="135636"/>
                </a:lnTo>
                <a:lnTo>
                  <a:pt x="88691" y="131064"/>
                </a:lnTo>
                <a:lnTo>
                  <a:pt x="85643" y="135636"/>
                </a:lnTo>
                <a:lnTo>
                  <a:pt x="79547" y="140208"/>
                </a:lnTo>
                <a:lnTo>
                  <a:pt x="71927" y="143256"/>
                </a:lnTo>
                <a:lnTo>
                  <a:pt x="64307" y="146304"/>
                </a:lnTo>
                <a:lnTo>
                  <a:pt x="56687" y="147828"/>
                </a:lnTo>
                <a:lnTo>
                  <a:pt x="49067" y="147828"/>
                </a:lnTo>
                <a:lnTo>
                  <a:pt x="4559" y="127591"/>
                </a:lnTo>
                <a:lnTo>
                  <a:pt x="0" y="115438"/>
                </a:lnTo>
                <a:lnTo>
                  <a:pt x="349" y="97869"/>
                </a:lnTo>
                <a:lnTo>
                  <a:pt x="26382" y="60863"/>
                </a:lnTo>
                <a:lnTo>
                  <a:pt x="63730" y="51954"/>
                </a:lnTo>
                <a:lnTo>
                  <a:pt x="74975" y="51816"/>
                </a:lnTo>
                <a:lnTo>
                  <a:pt x="79547" y="51816"/>
                </a:lnTo>
                <a:lnTo>
                  <a:pt x="84119" y="53340"/>
                </a:lnTo>
                <a:lnTo>
                  <a:pt x="81074" y="40047"/>
                </a:lnTo>
                <a:lnTo>
                  <a:pt x="71941" y="31373"/>
                </a:lnTo>
                <a:lnTo>
                  <a:pt x="56718" y="27584"/>
                </a:lnTo>
                <a:lnTo>
                  <a:pt x="40956" y="28496"/>
                </a:lnTo>
                <a:lnTo>
                  <a:pt x="29028" y="30977"/>
                </a:lnTo>
                <a:lnTo>
                  <a:pt x="14015" y="9143"/>
                </a:lnTo>
                <a:lnTo>
                  <a:pt x="25160" y="4464"/>
                </a:lnTo>
                <a:lnTo>
                  <a:pt x="37055" y="1444"/>
                </a:lnTo>
                <a:lnTo>
                  <a:pt x="50451" y="84"/>
                </a:lnTo>
                <a:lnTo>
                  <a:pt x="55163" y="0"/>
                </a:lnTo>
                <a:close/>
              </a:path>
            </a:pathLst>
          </a:custGeom>
          <a:ln w="18288">
            <a:solidFill>
              <a:srgbClr val="54A02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6263159" y="1876280"/>
            <a:ext cx="132715" cy="205740"/>
          </a:xfrm>
          <a:custGeom>
            <a:avLst/>
            <a:gdLst/>
            <a:ahLst/>
            <a:cxnLst/>
            <a:rect l="l" t="t" r="r" b="b"/>
            <a:pathLst>
              <a:path w="132715" h="205739">
                <a:moveTo>
                  <a:pt x="132544" y="0"/>
                </a:moveTo>
                <a:lnTo>
                  <a:pt x="132544" y="202692"/>
                </a:lnTo>
                <a:lnTo>
                  <a:pt x="99016" y="202692"/>
                </a:lnTo>
                <a:lnTo>
                  <a:pt x="99016" y="195072"/>
                </a:lnTo>
                <a:lnTo>
                  <a:pt x="95968" y="198120"/>
                </a:lnTo>
                <a:lnTo>
                  <a:pt x="91396" y="199644"/>
                </a:lnTo>
                <a:lnTo>
                  <a:pt x="83776" y="202692"/>
                </a:lnTo>
                <a:lnTo>
                  <a:pt x="77680" y="204216"/>
                </a:lnTo>
                <a:lnTo>
                  <a:pt x="71584" y="205740"/>
                </a:lnTo>
                <a:lnTo>
                  <a:pt x="63964" y="205740"/>
                </a:lnTo>
                <a:lnTo>
                  <a:pt x="26373" y="195396"/>
                </a:lnTo>
                <a:lnTo>
                  <a:pt x="3965" y="161520"/>
                </a:lnTo>
                <a:lnTo>
                  <a:pt x="0" y="137405"/>
                </a:lnTo>
                <a:lnTo>
                  <a:pt x="772" y="122169"/>
                </a:lnTo>
                <a:lnTo>
                  <a:pt x="25110" y="75453"/>
                </a:lnTo>
                <a:lnTo>
                  <a:pt x="57952" y="58732"/>
                </a:lnTo>
                <a:lnTo>
                  <a:pt x="74700" y="58951"/>
                </a:lnTo>
                <a:lnTo>
                  <a:pt x="87083" y="60671"/>
                </a:lnTo>
                <a:lnTo>
                  <a:pt x="96644" y="63232"/>
                </a:lnTo>
                <a:lnTo>
                  <a:pt x="99016" y="7620"/>
                </a:lnTo>
                <a:lnTo>
                  <a:pt x="132544" y="0"/>
                </a:lnTo>
                <a:close/>
              </a:path>
            </a:pathLst>
          </a:custGeom>
          <a:ln w="18288">
            <a:solidFill>
              <a:srgbClr val="54A02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 txBox="1"/>
          <p:nvPr/>
        </p:nvSpPr>
        <p:spPr>
          <a:xfrm>
            <a:off x="548464" y="1815608"/>
            <a:ext cx="4334619" cy="29495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95910" marR="5080" indent="-283210">
              <a:lnSpc>
                <a:spcPts val="2320"/>
              </a:lnSpc>
              <a:buClr>
                <a:srgbClr val="90C126"/>
              </a:buClr>
              <a:buSzPct val="79069"/>
              <a:buFont typeface="Times New Roman"/>
              <a:buChar char="□"/>
              <a:tabLst>
                <a:tab pos="296545" algn="l"/>
              </a:tabLst>
            </a:pPr>
            <a:r>
              <a:rPr lang="en-US" sz="2000" spc="-114" dirty="0" smtClean="0">
                <a:latin typeface="Trebuchet MS"/>
                <a:cs typeface="Trebuchet MS"/>
              </a:rPr>
              <a:t>C</a:t>
            </a:r>
            <a:r>
              <a:rPr lang="en-US" sz="2000" spc="-15" dirty="0" smtClean="0">
                <a:latin typeface="Trebuchet MS"/>
                <a:cs typeface="Trebuchet MS"/>
              </a:rPr>
              <a:t>ommittee recommends building a</a:t>
            </a:r>
            <a:endParaRPr sz="2000" dirty="0">
              <a:latin typeface="Trebuchet MS"/>
              <a:cs typeface="Trebuchet MS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548464" y="2205563"/>
            <a:ext cx="7236459" cy="634789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95910" indent="-283210">
              <a:spcBef>
                <a:spcPts val="530"/>
              </a:spcBef>
              <a:buClr>
                <a:srgbClr val="90C126"/>
              </a:buClr>
              <a:buSzPct val="79069"/>
              <a:buFont typeface="Times New Roman"/>
              <a:buChar char="□"/>
              <a:tabLst>
                <a:tab pos="296545" algn="l"/>
              </a:tabLst>
            </a:pPr>
            <a:r>
              <a:rPr lang="en-US" sz="2000" spc="-15" dirty="0">
                <a:latin typeface="Trebuchet MS"/>
                <a:cs typeface="Trebuchet MS"/>
              </a:rPr>
              <a:t>Fi</a:t>
            </a:r>
            <a:r>
              <a:rPr lang="en-US" sz="2000" spc="-5" dirty="0">
                <a:latin typeface="Trebuchet MS"/>
                <a:cs typeface="Trebuchet MS"/>
              </a:rPr>
              <a:t>e</a:t>
            </a:r>
            <a:r>
              <a:rPr lang="en-US" sz="2000" spc="-20" dirty="0">
                <a:latin typeface="Trebuchet MS"/>
                <a:cs typeface="Trebuchet MS"/>
              </a:rPr>
              <a:t>l</a:t>
            </a:r>
            <a:r>
              <a:rPr lang="en-US" sz="2000" spc="-15" dirty="0">
                <a:latin typeface="Trebuchet MS"/>
                <a:cs typeface="Trebuchet MS"/>
              </a:rPr>
              <a:t>d</a:t>
            </a:r>
            <a:r>
              <a:rPr lang="en-US" sz="2000" spc="-20" dirty="0">
                <a:latin typeface="Trebuchet MS"/>
                <a:cs typeface="Trebuchet MS"/>
              </a:rPr>
              <a:t> </a:t>
            </a:r>
            <a:r>
              <a:rPr lang="en-US" sz="2000" spc="-10" dirty="0">
                <a:latin typeface="Trebuchet MS"/>
                <a:cs typeface="Trebuchet MS"/>
              </a:rPr>
              <a:t>w</a:t>
            </a:r>
            <a:r>
              <a:rPr lang="en-US" sz="2000" spc="-25" dirty="0">
                <a:latin typeface="Trebuchet MS"/>
                <a:cs typeface="Trebuchet MS"/>
              </a:rPr>
              <a:t>i</a:t>
            </a:r>
            <a:r>
              <a:rPr lang="en-US" sz="2000" dirty="0">
                <a:latin typeface="Trebuchet MS"/>
                <a:cs typeface="Trebuchet MS"/>
              </a:rPr>
              <a:t>l</a:t>
            </a:r>
            <a:r>
              <a:rPr lang="en-US" sz="2000" spc="-10" dirty="0">
                <a:latin typeface="Trebuchet MS"/>
                <a:cs typeface="Trebuchet MS"/>
              </a:rPr>
              <a:t>l</a:t>
            </a:r>
            <a:r>
              <a:rPr lang="en-US" sz="2000" spc="-15" dirty="0">
                <a:latin typeface="Trebuchet MS"/>
                <a:cs typeface="Trebuchet MS"/>
              </a:rPr>
              <a:t> be multipurpose and will </a:t>
            </a:r>
            <a:r>
              <a:rPr lang="en-US" sz="2000" spc="-10" dirty="0">
                <a:latin typeface="Trebuchet MS"/>
                <a:cs typeface="Trebuchet MS"/>
              </a:rPr>
              <a:t>b</a:t>
            </a:r>
            <a:r>
              <a:rPr lang="en-US" sz="2000" spc="-5" dirty="0">
                <a:latin typeface="Trebuchet MS"/>
                <a:cs typeface="Trebuchet MS"/>
              </a:rPr>
              <a:t>e</a:t>
            </a:r>
            <a:r>
              <a:rPr lang="en-US" sz="2000" spc="-30" dirty="0">
                <a:latin typeface="Trebuchet MS"/>
                <a:cs typeface="Trebuchet MS"/>
              </a:rPr>
              <a:t>n</a:t>
            </a:r>
            <a:r>
              <a:rPr lang="en-US" sz="2000" spc="-5" dirty="0">
                <a:latin typeface="Trebuchet MS"/>
                <a:cs typeface="Trebuchet MS"/>
              </a:rPr>
              <a:t>e</a:t>
            </a:r>
            <a:r>
              <a:rPr lang="en-US" sz="2000" spc="-10" dirty="0">
                <a:latin typeface="Trebuchet MS"/>
                <a:cs typeface="Trebuchet MS"/>
              </a:rPr>
              <a:t>f</a:t>
            </a:r>
            <a:r>
              <a:rPr lang="en-US" sz="2000" spc="-25" dirty="0">
                <a:latin typeface="Trebuchet MS"/>
                <a:cs typeface="Trebuchet MS"/>
              </a:rPr>
              <a:t>i</a:t>
            </a:r>
            <a:r>
              <a:rPr lang="en-US" sz="2000" spc="-10" dirty="0">
                <a:latin typeface="Trebuchet MS"/>
                <a:cs typeface="Trebuchet MS"/>
              </a:rPr>
              <a:t>t</a:t>
            </a:r>
            <a:r>
              <a:rPr lang="en-US" sz="2000" spc="-20" dirty="0">
                <a:latin typeface="Trebuchet MS"/>
                <a:cs typeface="Trebuchet MS"/>
              </a:rPr>
              <a:t> m</a:t>
            </a:r>
            <a:r>
              <a:rPr lang="en-US" sz="2000" spc="-10" dirty="0">
                <a:latin typeface="Trebuchet MS"/>
                <a:cs typeface="Trebuchet MS"/>
              </a:rPr>
              <a:t>u</a:t>
            </a:r>
            <a:r>
              <a:rPr lang="en-US" sz="2000" spc="-20" dirty="0">
                <a:latin typeface="Trebuchet MS"/>
                <a:cs typeface="Trebuchet MS"/>
              </a:rPr>
              <a:t>l</a:t>
            </a:r>
            <a:r>
              <a:rPr lang="en-US" sz="2000" spc="-5" dirty="0">
                <a:latin typeface="Trebuchet MS"/>
                <a:cs typeface="Trebuchet MS"/>
              </a:rPr>
              <a:t>t</a:t>
            </a:r>
            <a:r>
              <a:rPr lang="en-US" sz="2000" spc="-25" dirty="0">
                <a:latin typeface="Trebuchet MS"/>
                <a:cs typeface="Trebuchet MS"/>
              </a:rPr>
              <a:t>i</a:t>
            </a:r>
            <a:r>
              <a:rPr lang="en-US" sz="2000" spc="-10" dirty="0">
                <a:latin typeface="Trebuchet MS"/>
                <a:cs typeface="Trebuchet MS"/>
              </a:rPr>
              <a:t>p</a:t>
            </a:r>
            <a:r>
              <a:rPr lang="en-US" sz="2000" dirty="0">
                <a:latin typeface="Trebuchet MS"/>
                <a:cs typeface="Trebuchet MS"/>
              </a:rPr>
              <a:t>l</a:t>
            </a:r>
            <a:r>
              <a:rPr lang="en-US" sz="2000" spc="-15" dirty="0">
                <a:latin typeface="Trebuchet MS"/>
                <a:cs typeface="Trebuchet MS"/>
              </a:rPr>
              <a:t>e</a:t>
            </a:r>
            <a:r>
              <a:rPr lang="en-US" sz="2000" spc="-35" dirty="0">
                <a:latin typeface="Trebuchet MS"/>
                <a:cs typeface="Trebuchet MS"/>
              </a:rPr>
              <a:t> Village </a:t>
            </a:r>
            <a:r>
              <a:rPr lang="en-US" sz="2000" spc="-20" dirty="0">
                <a:latin typeface="Trebuchet MS"/>
                <a:cs typeface="Trebuchet MS"/>
              </a:rPr>
              <a:t>s</a:t>
            </a:r>
            <a:r>
              <a:rPr lang="en-US" sz="2000" spc="-10" dirty="0">
                <a:latin typeface="Trebuchet MS"/>
                <a:cs typeface="Trebuchet MS"/>
              </a:rPr>
              <a:t>por</a:t>
            </a:r>
            <a:r>
              <a:rPr lang="en-US" sz="2000" spc="-5" dirty="0">
                <a:latin typeface="Trebuchet MS"/>
                <a:cs typeface="Trebuchet MS"/>
              </a:rPr>
              <a:t>t</a:t>
            </a:r>
            <a:r>
              <a:rPr lang="en-US" sz="2000" spc="-10" dirty="0">
                <a:latin typeface="Trebuchet MS"/>
                <a:cs typeface="Trebuchet MS"/>
              </a:rPr>
              <a:t>s</a:t>
            </a:r>
            <a:r>
              <a:rPr lang="en-US" sz="2000" spc="-15" dirty="0">
                <a:latin typeface="Trebuchet MS"/>
                <a:cs typeface="Trebuchet MS"/>
              </a:rPr>
              <a:t> </a:t>
            </a:r>
            <a:r>
              <a:rPr lang="en-US" sz="2000" spc="-20" dirty="0">
                <a:latin typeface="Trebuchet MS"/>
                <a:cs typeface="Trebuchet MS"/>
              </a:rPr>
              <a:t>g</a:t>
            </a:r>
            <a:r>
              <a:rPr lang="en-US" sz="2000" spc="-10" dirty="0">
                <a:latin typeface="Trebuchet MS"/>
                <a:cs typeface="Trebuchet MS"/>
              </a:rPr>
              <a:t>roups, primarily at the pre-high school age groups</a:t>
            </a:r>
            <a:r>
              <a:rPr lang="en-US" sz="2000" spc="-35" dirty="0">
                <a:latin typeface="Trebuchet MS"/>
                <a:cs typeface="Trebuchet MS"/>
              </a:rPr>
              <a:t> </a:t>
            </a:r>
            <a:r>
              <a:rPr lang="en-US" sz="2000" spc="-10" dirty="0">
                <a:latin typeface="Trebuchet MS"/>
                <a:cs typeface="Trebuchet MS"/>
              </a:rPr>
              <a:t>w</a:t>
            </a:r>
            <a:r>
              <a:rPr lang="en-US" sz="2000" spc="-25" dirty="0">
                <a:latin typeface="Trebuchet MS"/>
                <a:cs typeface="Trebuchet MS"/>
              </a:rPr>
              <a:t>i</a:t>
            </a:r>
            <a:r>
              <a:rPr lang="en-US" sz="2000" spc="-5" dirty="0">
                <a:latin typeface="Trebuchet MS"/>
                <a:cs typeface="Trebuchet MS"/>
              </a:rPr>
              <a:t>t</a:t>
            </a:r>
            <a:r>
              <a:rPr lang="en-US" sz="2000" spc="-15" dirty="0">
                <a:latin typeface="Trebuchet MS"/>
                <a:cs typeface="Trebuchet MS"/>
              </a:rPr>
              <a:t>h</a:t>
            </a:r>
            <a:r>
              <a:rPr lang="en-US" sz="2000" spc="-10" dirty="0">
                <a:latin typeface="Trebuchet MS"/>
                <a:cs typeface="Trebuchet MS"/>
              </a:rPr>
              <a:t> </a:t>
            </a:r>
            <a:r>
              <a:rPr lang="en-US" sz="2000" spc="-30" dirty="0">
                <a:latin typeface="Trebuchet MS"/>
                <a:cs typeface="Trebuchet MS"/>
              </a:rPr>
              <a:t>a</a:t>
            </a:r>
            <a:r>
              <a:rPr lang="en-US" sz="2000" dirty="0">
                <a:latin typeface="Trebuchet MS"/>
                <a:cs typeface="Trebuchet MS"/>
              </a:rPr>
              <a:t>g</a:t>
            </a:r>
            <a:r>
              <a:rPr lang="en-US" sz="2000" spc="-20" dirty="0">
                <a:latin typeface="Trebuchet MS"/>
                <a:cs typeface="Trebuchet MS"/>
              </a:rPr>
              <a:t>g</a:t>
            </a:r>
            <a:r>
              <a:rPr lang="en-US" sz="2000" spc="-10" dirty="0">
                <a:latin typeface="Trebuchet MS"/>
                <a:cs typeface="Trebuchet MS"/>
              </a:rPr>
              <a:t>r</a:t>
            </a:r>
            <a:r>
              <a:rPr lang="en-US" sz="2000" spc="-5" dirty="0">
                <a:latin typeface="Trebuchet MS"/>
                <a:cs typeface="Trebuchet MS"/>
              </a:rPr>
              <a:t>e</a:t>
            </a:r>
            <a:r>
              <a:rPr lang="en-US" sz="2000" spc="-20" dirty="0">
                <a:latin typeface="Trebuchet MS"/>
                <a:cs typeface="Trebuchet MS"/>
              </a:rPr>
              <a:t>g</a:t>
            </a:r>
            <a:r>
              <a:rPr lang="en-US" sz="2000" spc="-30" dirty="0">
                <a:latin typeface="Trebuchet MS"/>
                <a:cs typeface="Trebuchet MS"/>
              </a:rPr>
              <a:t>a</a:t>
            </a:r>
            <a:r>
              <a:rPr lang="en-US" sz="2000" spc="-5" dirty="0">
                <a:latin typeface="Trebuchet MS"/>
                <a:cs typeface="Trebuchet MS"/>
              </a:rPr>
              <a:t>t</a:t>
            </a:r>
            <a:r>
              <a:rPr lang="en-US" sz="2000" spc="-15" dirty="0">
                <a:latin typeface="Trebuchet MS"/>
                <a:cs typeface="Trebuchet MS"/>
              </a:rPr>
              <a:t>e</a:t>
            </a:r>
            <a:r>
              <a:rPr lang="en-US" sz="2000" spc="-60" dirty="0">
                <a:latin typeface="Trebuchet MS"/>
                <a:cs typeface="Trebuchet MS"/>
              </a:rPr>
              <a:t> </a:t>
            </a:r>
            <a:r>
              <a:rPr lang="en-US" sz="2000" spc="-5" dirty="0">
                <a:latin typeface="Trebuchet MS"/>
                <a:cs typeface="Trebuchet MS"/>
              </a:rPr>
              <a:t>t</a:t>
            </a:r>
            <a:r>
              <a:rPr lang="en-US" sz="2000" spc="-10" dirty="0">
                <a:latin typeface="Trebuchet MS"/>
                <a:cs typeface="Trebuchet MS"/>
              </a:rPr>
              <a:t>o</a:t>
            </a:r>
            <a:r>
              <a:rPr lang="en-US" sz="2000" spc="-25" dirty="0">
                <a:latin typeface="Trebuchet MS"/>
                <a:cs typeface="Trebuchet MS"/>
              </a:rPr>
              <a:t>t</a:t>
            </a:r>
            <a:r>
              <a:rPr lang="en-US" sz="2000" spc="-5" dirty="0">
                <a:latin typeface="Trebuchet MS"/>
                <a:cs typeface="Trebuchet MS"/>
              </a:rPr>
              <a:t>a</a:t>
            </a:r>
            <a:r>
              <a:rPr lang="en-US" sz="2000" spc="-10" dirty="0">
                <a:latin typeface="Trebuchet MS"/>
                <a:cs typeface="Trebuchet MS"/>
              </a:rPr>
              <a:t>l</a:t>
            </a:r>
            <a:r>
              <a:rPr lang="en-US" sz="2000" spc="-15" dirty="0">
                <a:latin typeface="Trebuchet MS"/>
                <a:cs typeface="Trebuchet MS"/>
              </a:rPr>
              <a:t> </a:t>
            </a:r>
            <a:r>
              <a:rPr lang="en-US" sz="2000" spc="-30" dirty="0">
                <a:latin typeface="Trebuchet MS"/>
                <a:cs typeface="Trebuchet MS"/>
              </a:rPr>
              <a:t>o</a:t>
            </a:r>
            <a:r>
              <a:rPr lang="en-US" sz="2000" spc="-10" dirty="0">
                <a:latin typeface="Trebuchet MS"/>
                <a:cs typeface="Trebuchet MS"/>
              </a:rPr>
              <a:t>f</a:t>
            </a:r>
            <a:r>
              <a:rPr lang="en-US" sz="2000" spc="20" dirty="0">
                <a:latin typeface="Trebuchet MS"/>
                <a:cs typeface="Trebuchet MS"/>
              </a:rPr>
              <a:t> participation of </a:t>
            </a:r>
            <a:r>
              <a:rPr lang="en-US" sz="2000" spc="-30" dirty="0">
                <a:latin typeface="Trebuchet MS"/>
                <a:cs typeface="Trebuchet MS"/>
              </a:rPr>
              <a:t>a</a:t>
            </a:r>
            <a:r>
              <a:rPr lang="en-US" sz="2000" spc="-10" dirty="0">
                <a:latin typeface="Trebuchet MS"/>
                <a:cs typeface="Trebuchet MS"/>
              </a:rPr>
              <a:t>ppro</a:t>
            </a:r>
            <a:r>
              <a:rPr lang="en-US" sz="2000" spc="-15" dirty="0">
                <a:latin typeface="Trebuchet MS"/>
                <a:cs typeface="Trebuchet MS"/>
              </a:rPr>
              <a:t>x</a:t>
            </a:r>
            <a:r>
              <a:rPr lang="en-US" sz="2000" dirty="0">
                <a:latin typeface="Trebuchet MS"/>
                <a:cs typeface="Trebuchet MS"/>
              </a:rPr>
              <a:t>i</a:t>
            </a:r>
            <a:r>
              <a:rPr lang="en-US" sz="2000" spc="-20" dirty="0">
                <a:latin typeface="Trebuchet MS"/>
                <a:cs typeface="Trebuchet MS"/>
              </a:rPr>
              <a:t>m</a:t>
            </a:r>
            <a:r>
              <a:rPr lang="en-US" sz="2000" spc="-30" dirty="0">
                <a:latin typeface="Trebuchet MS"/>
                <a:cs typeface="Trebuchet MS"/>
              </a:rPr>
              <a:t>a</a:t>
            </a:r>
            <a:r>
              <a:rPr lang="en-US" sz="2000" spc="-5" dirty="0">
                <a:latin typeface="Trebuchet MS"/>
                <a:cs typeface="Trebuchet MS"/>
              </a:rPr>
              <a:t>t</a:t>
            </a:r>
            <a:r>
              <a:rPr lang="en-US" sz="2000" spc="-30" dirty="0">
                <a:latin typeface="Trebuchet MS"/>
                <a:cs typeface="Trebuchet MS"/>
              </a:rPr>
              <a:t>e</a:t>
            </a:r>
            <a:r>
              <a:rPr lang="en-US" sz="2000" spc="-20" dirty="0">
                <a:latin typeface="Trebuchet MS"/>
                <a:cs typeface="Trebuchet MS"/>
              </a:rPr>
              <a:t>l</a:t>
            </a:r>
            <a:r>
              <a:rPr lang="en-US" sz="2000" spc="-15" dirty="0">
                <a:latin typeface="Trebuchet MS"/>
                <a:cs typeface="Trebuchet MS"/>
              </a:rPr>
              <a:t>y</a:t>
            </a:r>
            <a:r>
              <a:rPr lang="en-US" sz="2000" spc="-35" dirty="0">
                <a:latin typeface="Trebuchet MS"/>
                <a:cs typeface="Trebuchet MS"/>
              </a:rPr>
              <a:t> </a:t>
            </a:r>
            <a:r>
              <a:rPr lang="en-US" sz="2000" spc="-5" dirty="0" smtClean="0">
                <a:latin typeface="Trebuchet MS"/>
                <a:cs typeface="Trebuchet MS"/>
              </a:rPr>
              <a:t>1,0</a:t>
            </a:r>
            <a:r>
              <a:rPr lang="en-US" sz="2000" spc="-25" dirty="0" smtClean="0">
                <a:latin typeface="Trebuchet MS"/>
                <a:cs typeface="Trebuchet MS"/>
              </a:rPr>
              <a:t>0</a:t>
            </a:r>
            <a:r>
              <a:rPr lang="en-US" sz="2000" spc="-15" dirty="0" smtClean="0">
                <a:latin typeface="Trebuchet MS"/>
                <a:cs typeface="Trebuchet MS"/>
              </a:rPr>
              <a:t>0 </a:t>
            </a:r>
            <a:r>
              <a:rPr lang="en-US" sz="2000" spc="-25" dirty="0">
                <a:latin typeface="Trebuchet MS"/>
                <a:cs typeface="Trebuchet MS"/>
              </a:rPr>
              <a:t>Ridgewood youth</a:t>
            </a:r>
          </a:p>
          <a:p>
            <a:pPr marL="295910" indent="-283210">
              <a:lnSpc>
                <a:spcPct val="100000"/>
              </a:lnSpc>
              <a:spcBef>
                <a:spcPts val="530"/>
              </a:spcBef>
              <a:spcAft>
                <a:spcPts val="300"/>
              </a:spcAft>
              <a:buClr>
                <a:srgbClr val="90C126"/>
              </a:buClr>
              <a:buSzPct val="79069"/>
              <a:buFont typeface="Times New Roman"/>
              <a:buChar char="□"/>
              <a:tabLst>
                <a:tab pos="296545" algn="l"/>
              </a:tabLst>
            </a:pPr>
            <a:r>
              <a:rPr sz="2000" dirty="0" smtClean="0">
                <a:latin typeface="Trebuchet MS"/>
                <a:cs typeface="Trebuchet MS"/>
              </a:rPr>
              <a:t>O</a:t>
            </a:r>
            <a:r>
              <a:rPr sz="2000" spc="-25" dirty="0" smtClean="0">
                <a:latin typeface="Trebuchet MS"/>
                <a:cs typeface="Trebuchet MS"/>
              </a:rPr>
              <a:t>t</a:t>
            </a:r>
            <a:r>
              <a:rPr sz="2000" spc="-10" dirty="0" smtClean="0">
                <a:latin typeface="Trebuchet MS"/>
                <a:cs typeface="Trebuchet MS"/>
              </a:rPr>
              <a:t>h</a:t>
            </a:r>
            <a:r>
              <a:rPr sz="2000" spc="-5" dirty="0" smtClean="0">
                <a:latin typeface="Trebuchet MS"/>
                <a:cs typeface="Trebuchet MS"/>
              </a:rPr>
              <a:t>e</a:t>
            </a:r>
            <a:r>
              <a:rPr sz="2000" spc="-10" dirty="0" smtClean="0">
                <a:latin typeface="Trebuchet MS"/>
                <a:cs typeface="Trebuchet MS"/>
              </a:rPr>
              <a:t>r</a:t>
            </a:r>
            <a:r>
              <a:rPr sz="2000" spc="-20" dirty="0" smtClean="0">
                <a:latin typeface="Trebuchet MS"/>
                <a:cs typeface="Trebuchet MS"/>
              </a:rPr>
              <a:t> </a:t>
            </a:r>
            <a:r>
              <a:rPr sz="2000" spc="-10" dirty="0">
                <a:latin typeface="Trebuchet MS"/>
                <a:cs typeface="Trebuchet MS"/>
              </a:rPr>
              <a:t>f</a:t>
            </a:r>
            <a:r>
              <a:rPr sz="2000" spc="-5" dirty="0">
                <a:latin typeface="Trebuchet MS"/>
                <a:cs typeface="Trebuchet MS"/>
              </a:rPr>
              <a:t>e</a:t>
            </a:r>
            <a:r>
              <a:rPr sz="2000" spc="-30" dirty="0">
                <a:latin typeface="Trebuchet MS"/>
                <a:cs typeface="Trebuchet MS"/>
              </a:rPr>
              <a:t>a</a:t>
            </a:r>
            <a:r>
              <a:rPr sz="2000" spc="-5" dirty="0">
                <a:latin typeface="Trebuchet MS"/>
                <a:cs typeface="Trebuchet MS"/>
              </a:rPr>
              <a:t>t</a:t>
            </a:r>
            <a:r>
              <a:rPr sz="2000" spc="-30" dirty="0">
                <a:latin typeface="Trebuchet MS"/>
                <a:cs typeface="Trebuchet MS"/>
              </a:rPr>
              <a:t>u</a:t>
            </a:r>
            <a:r>
              <a:rPr sz="2000" spc="15" dirty="0">
                <a:latin typeface="Trebuchet MS"/>
                <a:cs typeface="Trebuchet MS"/>
              </a:rPr>
              <a:t>r</a:t>
            </a:r>
            <a:r>
              <a:rPr sz="2000" spc="-30" dirty="0">
                <a:latin typeface="Trebuchet MS"/>
                <a:cs typeface="Trebuchet MS"/>
              </a:rPr>
              <a:t>e</a:t>
            </a:r>
            <a:r>
              <a:rPr sz="2000" spc="-10" dirty="0">
                <a:latin typeface="Trebuchet MS"/>
                <a:cs typeface="Trebuchet MS"/>
              </a:rPr>
              <a:t>s</a:t>
            </a:r>
            <a:endParaRPr sz="2000" dirty="0">
              <a:latin typeface="Trebuchet MS"/>
              <a:cs typeface="Trebuchet MS"/>
            </a:endParaRPr>
          </a:p>
          <a:p>
            <a:pPr marL="624840" lvl="1" indent="-234315">
              <a:lnSpc>
                <a:spcPct val="100000"/>
              </a:lnSpc>
              <a:spcAft>
                <a:spcPts val="600"/>
              </a:spcAft>
              <a:buClr>
                <a:srgbClr val="90C126"/>
              </a:buClr>
              <a:buSzPct val="79069"/>
              <a:buFont typeface="Times New Roman"/>
              <a:buChar char="o"/>
              <a:tabLst>
                <a:tab pos="625475" algn="l"/>
              </a:tabLst>
            </a:pPr>
            <a:r>
              <a:rPr sz="1500" spc="-35" dirty="0" smtClean="0">
                <a:latin typeface="Trebuchet MS"/>
                <a:cs typeface="Trebuchet MS"/>
              </a:rPr>
              <a:t>C</a:t>
            </a:r>
            <a:r>
              <a:rPr sz="1500" spc="-10" dirty="0" smtClean="0">
                <a:latin typeface="Trebuchet MS"/>
                <a:cs typeface="Trebuchet MS"/>
              </a:rPr>
              <a:t>h</a:t>
            </a:r>
            <a:r>
              <a:rPr sz="1500" dirty="0" smtClean="0">
                <a:latin typeface="Trebuchet MS"/>
                <a:cs typeface="Trebuchet MS"/>
              </a:rPr>
              <a:t>i</a:t>
            </a:r>
            <a:r>
              <a:rPr sz="1500" spc="-20" dirty="0" smtClean="0">
                <a:latin typeface="Trebuchet MS"/>
                <a:cs typeface="Trebuchet MS"/>
              </a:rPr>
              <a:t>l</a:t>
            </a:r>
            <a:r>
              <a:rPr sz="1500" spc="-10" dirty="0" smtClean="0">
                <a:latin typeface="Trebuchet MS"/>
                <a:cs typeface="Trebuchet MS"/>
              </a:rPr>
              <a:t>dr</a:t>
            </a:r>
            <a:r>
              <a:rPr sz="1500" spc="-5" dirty="0" smtClean="0">
                <a:latin typeface="Trebuchet MS"/>
                <a:cs typeface="Trebuchet MS"/>
              </a:rPr>
              <a:t>e</a:t>
            </a:r>
            <a:r>
              <a:rPr sz="1500" spc="-10" dirty="0" smtClean="0">
                <a:latin typeface="Trebuchet MS"/>
                <a:cs typeface="Trebuchet MS"/>
              </a:rPr>
              <a:t>n</a:t>
            </a:r>
            <a:r>
              <a:rPr sz="1500" spc="-180" dirty="0" smtClean="0">
                <a:latin typeface="Trebuchet MS"/>
                <a:cs typeface="Trebuchet MS"/>
              </a:rPr>
              <a:t>’</a:t>
            </a:r>
            <a:r>
              <a:rPr sz="1500" spc="-10" dirty="0" smtClean="0">
                <a:latin typeface="Trebuchet MS"/>
                <a:cs typeface="Trebuchet MS"/>
              </a:rPr>
              <a:t>s</a:t>
            </a:r>
            <a:r>
              <a:rPr sz="1500" spc="-35" dirty="0" smtClean="0">
                <a:latin typeface="Trebuchet MS"/>
                <a:cs typeface="Trebuchet MS"/>
              </a:rPr>
              <a:t> </a:t>
            </a:r>
            <a:r>
              <a:rPr sz="1500" spc="-10" dirty="0">
                <a:latin typeface="Trebuchet MS"/>
                <a:cs typeface="Trebuchet MS"/>
              </a:rPr>
              <a:t>p</a:t>
            </a:r>
            <a:r>
              <a:rPr sz="1500" dirty="0">
                <a:latin typeface="Trebuchet MS"/>
                <a:cs typeface="Trebuchet MS"/>
              </a:rPr>
              <a:t>l</a:t>
            </a:r>
            <a:r>
              <a:rPr sz="1500" spc="-30" dirty="0">
                <a:latin typeface="Trebuchet MS"/>
                <a:cs typeface="Trebuchet MS"/>
              </a:rPr>
              <a:t>a</a:t>
            </a:r>
            <a:r>
              <a:rPr sz="1500" spc="-25" dirty="0">
                <a:latin typeface="Trebuchet MS"/>
                <a:cs typeface="Trebuchet MS"/>
              </a:rPr>
              <a:t>y</a:t>
            </a:r>
            <a:r>
              <a:rPr sz="1500" dirty="0">
                <a:latin typeface="Trebuchet MS"/>
                <a:cs typeface="Trebuchet MS"/>
              </a:rPr>
              <a:t>g</a:t>
            </a:r>
            <a:r>
              <a:rPr sz="1500" spc="-10" dirty="0">
                <a:latin typeface="Trebuchet MS"/>
                <a:cs typeface="Trebuchet MS"/>
              </a:rPr>
              <a:t>r</a:t>
            </a:r>
            <a:r>
              <a:rPr sz="1500" spc="-30" dirty="0">
                <a:latin typeface="Trebuchet MS"/>
                <a:cs typeface="Trebuchet MS"/>
              </a:rPr>
              <a:t>o</a:t>
            </a:r>
            <a:r>
              <a:rPr sz="1500" spc="-10" dirty="0">
                <a:latin typeface="Trebuchet MS"/>
                <a:cs typeface="Trebuchet MS"/>
              </a:rPr>
              <a:t>un</a:t>
            </a:r>
            <a:r>
              <a:rPr sz="1500" spc="-15" dirty="0">
                <a:latin typeface="Trebuchet MS"/>
                <a:cs typeface="Trebuchet MS"/>
              </a:rPr>
              <a:t>d</a:t>
            </a:r>
            <a:endParaRPr sz="1500" dirty="0">
              <a:latin typeface="Trebuchet MS"/>
              <a:cs typeface="Trebuchet MS"/>
            </a:endParaRPr>
          </a:p>
          <a:p>
            <a:pPr marL="624840" lvl="1" indent="-234315">
              <a:lnSpc>
                <a:spcPct val="100000"/>
              </a:lnSpc>
              <a:spcAft>
                <a:spcPts val="600"/>
              </a:spcAft>
              <a:buClr>
                <a:srgbClr val="90C126"/>
              </a:buClr>
              <a:buSzPct val="79069"/>
              <a:buFont typeface="Times New Roman"/>
              <a:buChar char="o"/>
              <a:tabLst>
                <a:tab pos="625475" algn="l"/>
              </a:tabLst>
            </a:pPr>
            <a:r>
              <a:rPr sz="1500" spc="-15" dirty="0">
                <a:latin typeface="Trebuchet MS"/>
                <a:cs typeface="Trebuchet MS"/>
              </a:rPr>
              <a:t>2</a:t>
            </a:r>
            <a:r>
              <a:rPr sz="1500" spc="10" dirty="0">
                <a:latin typeface="Trebuchet MS"/>
                <a:cs typeface="Trebuchet MS"/>
              </a:rPr>
              <a:t> </a:t>
            </a:r>
            <a:r>
              <a:rPr sz="1500" spc="-20" dirty="0">
                <a:latin typeface="Trebuchet MS"/>
                <a:cs typeface="Trebuchet MS"/>
              </a:rPr>
              <a:t>s</a:t>
            </a:r>
            <a:r>
              <a:rPr sz="1500" spc="-5" dirty="0">
                <a:latin typeface="Trebuchet MS"/>
                <a:cs typeface="Trebuchet MS"/>
              </a:rPr>
              <a:t>t</a:t>
            </a:r>
            <a:r>
              <a:rPr sz="1500" spc="-30" dirty="0">
                <a:latin typeface="Trebuchet MS"/>
                <a:cs typeface="Trebuchet MS"/>
              </a:rPr>
              <a:t>a</a:t>
            </a:r>
            <a:r>
              <a:rPr sz="1500" dirty="0">
                <a:latin typeface="Trebuchet MS"/>
                <a:cs typeface="Trebuchet MS"/>
              </a:rPr>
              <a:t>l</a:t>
            </a:r>
            <a:r>
              <a:rPr sz="1500" spc="-10" dirty="0">
                <a:latin typeface="Trebuchet MS"/>
                <a:cs typeface="Trebuchet MS"/>
              </a:rPr>
              <a:t>l</a:t>
            </a:r>
            <a:r>
              <a:rPr sz="1500" spc="-145" dirty="0">
                <a:latin typeface="Trebuchet MS"/>
                <a:cs typeface="Trebuchet MS"/>
              </a:rPr>
              <a:t> </a:t>
            </a:r>
            <a:r>
              <a:rPr sz="1500" spc="-15" dirty="0">
                <a:latin typeface="Trebuchet MS"/>
                <a:cs typeface="Trebuchet MS"/>
              </a:rPr>
              <a:t>A</a:t>
            </a:r>
            <a:r>
              <a:rPr sz="1500" spc="-25" dirty="0">
                <a:latin typeface="Trebuchet MS"/>
                <a:cs typeface="Trebuchet MS"/>
              </a:rPr>
              <a:t>D</a:t>
            </a:r>
            <a:r>
              <a:rPr sz="1500" spc="-15" dirty="0">
                <a:latin typeface="Trebuchet MS"/>
                <a:cs typeface="Trebuchet MS"/>
              </a:rPr>
              <a:t>A</a:t>
            </a:r>
            <a:r>
              <a:rPr sz="1500" spc="-110" dirty="0">
                <a:latin typeface="Trebuchet MS"/>
                <a:cs typeface="Trebuchet MS"/>
              </a:rPr>
              <a:t> </a:t>
            </a:r>
            <a:r>
              <a:rPr sz="1500" spc="-5" dirty="0">
                <a:latin typeface="Trebuchet MS"/>
                <a:cs typeface="Trebuchet MS"/>
              </a:rPr>
              <a:t>c</a:t>
            </a:r>
            <a:r>
              <a:rPr sz="1500" spc="-10" dirty="0">
                <a:latin typeface="Trebuchet MS"/>
                <a:cs typeface="Trebuchet MS"/>
              </a:rPr>
              <a:t>o</a:t>
            </a:r>
            <a:r>
              <a:rPr sz="1500" spc="-20" dirty="0">
                <a:latin typeface="Trebuchet MS"/>
                <a:cs typeface="Trebuchet MS"/>
              </a:rPr>
              <a:t>m</a:t>
            </a:r>
            <a:r>
              <a:rPr sz="1500" spc="-10" dirty="0">
                <a:latin typeface="Trebuchet MS"/>
                <a:cs typeface="Trebuchet MS"/>
              </a:rPr>
              <a:t>p</a:t>
            </a:r>
            <a:r>
              <a:rPr sz="1500" spc="-20" dirty="0">
                <a:latin typeface="Trebuchet MS"/>
                <a:cs typeface="Trebuchet MS"/>
              </a:rPr>
              <a:t>l</a:t>
            </a:r>
            <a:r>
              <a:rPr sz="1500" dirty="0">
                <a:latin typeface="Trebuchet MS"/>
                <a:cs typeface="Trebuchet MS"/>
              </a:rPr>
              <a:t>i</a:t>
            </a:r>
            <a:r>
              <a:rPr sz="1500" spc="-30" dirty="0">
                <a:latin typeface="Trebuchet MS"/>
                <a:cs typeface="Trebuchet MS"/>
              </a:rPr>
              <a:t>a</a:t>
            </a:r>
            <a:r>
              <a:rPr sz="1500" spc="-10" dirty="0">
                <a:latin typeface="Trebuchet MS"/>
                <a:cs typeface="Trebuchet MS"/>
              </a:rPr>
              <a:t>nt</a:t>
            </a:r>
            <a:r>
              <a:rPr sz="1500" spc="-40" dirty="0">
                <a:latin typeface="Trebuchet MS"/>
                <a:cs typeface="Trebuchet MS"/>
              </a:rPr>
              <a:t> </a:t>
            </a:r>
            <a:r>
              <a:rPr sz="1500" spc="-5" dirty="0">
                <a:latin typeface="Trebuchet MS"/>
                <a:cs typeface="Trebuchet MS"/>
              </a:rPr>
              <a:t>B</a:t>
            </a:r>
            <a:r>
              <a:rPr sz="1500" spc="-30" dirty="0">
                <a:latin typeface="Trebuchet MS"/>
                <a:cs typeface="Trebuchet MS"/>
              </a:rPr>
              <a:t>a</a:t>
            </a:r>
            <a:r>
              <a:rPr sz="1500" spc="-5" dirty="0">
                <a:latin typeface="Trebuchet MS"/>
                <a:cs typeface="Trebuchet MS"/>
              </a:rPr>
              <a:t>t</a:t>
            </a:r>
            <a:r>
              <a:rPr sz="1500" spc="-10" dirty="0">
                <a:latin typeface="Trebuchet MS"/>
                <a:cs typeface="Trebuchet MS"/>
              </a:rPr>
              <a:t>hr</a:t>
            </a:r>
            <a:r>
              <a:rPr sz="1500" spc="-30" dirty="0">
                <a:latin typeface="Trebuchet MS"/>
                <a:cs typeface="Trebuchet MS"/>
              </a:rPr>
              <a:t>o</a:t>
            </a:r>
            <a:r>
              <a:rPr sz="1500" spc="-10" dirty="0">
                <a:latin typeface="Trebuchet MS"/>
                <a:cs typeface="Trebuchet MS"/>
              </a:rPr>
              <a:t>o</a:t>
            </a:r>
            <a:r>
              <a:rPr sz="1500" spc="-20" dirty="0">
                <a:latin typeface="Trebuchet MS"/>
                <a:cs typeface="Trebuchet MS"/>
              </a:rPr>
              <a:t>m</a:t>
            </a:r>
            <a:r>
              <a:rPr sz="1500" spc="-5" dirty="0">
                <a:latin typeface="Trebuchet MS"/>
                <a:cs typeface="Trebuchet MS"/>
              </a:rPr>
              <a:t> </a:t>
            </a:r>
            <a:r>
              <a:rPr sz="1500" spc="-10" dirty="0">
                <a:latin typeface="Trebuchet MS"/>
                <a:cs typeface="Trebuchet MS"/>
              </a:rPr>
              <a:t>w</a:t>
            </a:r>
            <a:r>
              <a:rPr sz="1500" spc="-25" dirty="0">
                <a:latin typeface="Trebuchet MS"/>
                <a:cs typeface="Trebuchet MS"/>
              </a:rPr>
              <a:t>i</a:t>
            </a:r>
            <a:r>
              <a:rPr sz="1500" spc="-5" dirty="0">
                <a:latin typeface="Trebuchet MS"/>
                <a:cs typeface="Trebuchet MS"/>
              </a:rPr>
              <a:t>t</a:t>
            </a:r>
            <a:r>
              <a:rPr sz="1500" spc="-15" dirty="0">
                <a:latin typeface="Trebuchet MS"/>
                <a:cs typeface="Trebuchet MS"/>
              </a:rPr>
              <a:t>h</a:t>
            </a:r>
            <a:r>
              <a:rPr sz="1500" spc="-20" dirty="0">
                <a:latin typeface="Trebuchet MS"/>
                <a:cs typeface="Trebuchet MS"/>
              </a:rPr>
              <a:t> </a:t>
            </a:r>
            <a:r>
              <a:rPr sz="1500" spc="-10" dirty="0">
                <a:latin typeface="Trebuchet MS"/>
                <a:cs typeface="Trebuchet MS"/>
              </a:rPr>
              <a:t>o</a:t>
            </a:r>
            <a:r>
              <a:rPr sz="1500" spc="-15" dirty="0">
                <a:latin typeface="Trebuchet MS"/>
                <a:cs typeface="Trebuchet MS"/>
              </a:rPr>
              <a:t>v</a:t>
            </a:r>
            <a:r>
              <a:rPr sz="1500" spc="-5" dirty="0">
                <a:latin typeface="Trebuchet MS"/>
                <a:cs typeface="Trebuchet MS"/>
              </a:rPr>
              <a:t>e</a:t>
            </a:r>
            <a:r>
              <a:rPr sz="1500" spc="-10" dirty="0">
                <a:latin typeface="Trebuchet MS"/>
                <a:cs typeface="Trebuchet MS"/>
              </a:rPr>
              <a:t>rh</a:t>
            </a:r>
            <a:r>
              <a:rPr sz="1500" spc="-30" dirty="0">
                <a:latin typeface="Trebuchet MS"/>
                <a:cs typeface="Trebuchet MS"/>
              </a:rPr>
              <a:t>a</a:t>
            </a:r>
            <a:r>
              <a:rPr sz="1500" spc="-10" dirty="0">
                <a:latin typeface="Trebuchet MS"/>
                <a:cs typeface="Trebuchet MS"/>
              </a:rPr>
              <a:t>n</a:t>
            </a:r>
            <a:r>
              <a:rPr sz="1500" spc="-15" dirty="0">
                <a:latin typeface="Trebuchet MS"/>
                <a:cs typeface="Trebuchet MS"/>
              </a:rPr>
              <a:t>g</a:t>
            </a:r>
            <a:r>
              <a:rPr sz="1500" spc="-30" dirty="0">
                <a:latin typeface="Trebuchet MS"/>
                <a:cs typeface="Trebuchet MS"/>
              </a:rPr>
              <a:t> </a:t>
            </a:r>
            <a:r>
              <a:rPr sz="1500" spc="-20" dirty="0" smtClean="0">
                <a:latin typeface="Trebuchet MS"/>
                <a:cs typeface="Trebuchet MS"/>
              </a:rPr>
              <a:t>s</a:t>
            </a:r>
            <a:r>
              <a:rPr sz="1500" spc="-10" dirty="0" smtClean="0">
                <a:latin typeface="Trebuchet MS"/>
                <a:cs typeface="Trebuchet MS"/>
              </a:rPr>
              <a:t>h</a:t>
            </a:r>
            <a:r>
              <a:rPr sz="1500" spc="-5" dirty="0" smtClean="0">
                <a:latin typeface="Trebuchet MS"/>
                <a:cs typeface="Trebuchet MS"/>
              </a:rPr>
              <a:t>e</a:t>
            </a:r>
            <a:r>
              <a:rPr sz="1500" spc="-20" dirty="0" smtClean="0">
                <a:latin typeface="Trebuchet MS"/>
                <a:cs typeface="Trebuchet MS"/>
              </a:rPr>
              <a:t>l</a:t>
            </a:r>
            <a:r>
              <a:rPr sz="1500" spc="-5" dirty="0" smtClean="0">
                <a:latin typeface="Trebuchet MS"/>
                <a:cs typeface="Trebuchet MS"/>
              </a:rPr>
              <a:t>te</a:t>
            </a:r>
            <a:r>
              <a:rPr sz="1500" spc="-10" dirty="0" smtClean="0">
                <a:latin typeface="Trebuchet MS"/>
                <a:cs typeface="Trebuchet MS"/>
              </a:rPr>
              <a:t>r</a:t>
            </a:r>
            <a:endParaRPr lang="en-US" sz="1500" dirty="0">
              <a:latin typeface="Trebuchet MS"/>
              <a:cs typeface="Trebuchet MS"/>
            </a:endParaRPr>
          </a:p>
          <a:p>
            <a:pPr marL="624840" lvl="1" indent="-234315">
              <a:lnSpc>
                <a:spcPct val="100000"/>
              </a:lnSpc>
              <a:spcAft>
                <a:spcPts val="600"/>
              </a:spcAft>
              <a:buClr>
                <a:srgbClr val="90C126"/>
              </a:buClr>
              <a:buSzPct val="79069"/>
              <a:buFont typeface="Times New Roman"/>
              <a:buChar char="o"/>
              <a:tabLst>
                <a:tab pos="625475" algn="l"/>
              </a:tabLst>
            </a:pPr>
            <a:r>
              <a:rPr sz="1500" spc="-5" dirty="0" smtClean="0">
                <a:latin typeface="Trebuchet MS"/>
                <a:cs typeface="Trebuchet MS"/>
              </a:rPr>
              <a:t>4</a:t>
            </a:r>
            <a:r>
              <a:rPr sz="1500" spc="-15" dirty="0" smtClean="0">
                <a:latin typeface="Trebuchet MS"/>
                <a:cs typeface="Trebuchet MS"/>
              </a:rPr>
              <a:t>4 </a:t>
            </a:r>
            <a:r>
              <a:rPr sz="1500" spc="-20" dirty="0">
                <a:latin typeface="Trebuchet MS"/>
                <a:cs typeface="Trebuchet MS"/>
              </a:rPr>
              <a:t>s</a:t>
            </a:r>
            <a:r>
              <a:rPr sz="1500" spc="-10" dirty="0">
                <a:latin typeface="Trebuchet MS"/>
                <a:cs typeface="Trebuchet MS"/>
              </a:rPr>
              <a:t>p</a:t>
            </a:r>
            <a:r>
              <a:rPr sz="1500" spc="-30" dirty="0">
                <a:latin typeface="Trebuchet MS"/>
                <a:cs typeface="Trebuchet MS"/>
              </a:rPr>
              <a:t>o</a:t>
            </a:r>
            <a:r>
              <a:rPr sz="1500" spc="-10" dirty="0">
                <a:latin typeface="Trebuchet MS"/>
                <a:cs typeface="Trebuchet MS"/>
              </a:rPr>
              <a:t>t</a:t>
            </a:r>
            <a:r>
              <a:rPr sz="1500" spc="5" dirty="0">
                <a:latin typeface="Trebuchet MS"/>
                <a:cs typeface="Trebuchet MS"/>
              </a:rPr>
              <a:t> </a:t>
            </a:r>
            <a:r>
              <a:rPr sz="1500" spc="-95" dirty="0">
                <a:latin typeface="Trebuchet MS"/>
                <a:cs typeface="Trebuchet MS"/>
              </a:rPr>
              <a:t>P</a:t>
            </a:r>
            <a:r>
              <a:rPr sz="1500" spc="-30" dirty="0">
                <a:latin typeface="Trebuchet MS"/>
                <a:cs typeface="Trebuchet MS"/>
              </a:rPr>
              <a:t>a</a:t>
            </a:r>
            <a:r>
              <a:rPr sz="1500" spc="-10" dirty="0">
                <a:latin typeface="Trebuchet MS"/>
                <a:cs typeface="Trebuchet MS"/>
              </a:rPr>
              <a:t>r</a:t>
            </a:r>
            <a:r>
              <a:rPr sz="1500" spc="-5" dirty="0">
                <a:latin typeface="Trebuchet MS"/>
                <a:cs typeface="Trebuchet MS"/>
              </a:rPr>
              <a:t>k</a:t>
            </a:r>
            <a:r>
              <a:rPr sz="1500" spc="-25" dirty="0">
                <a:latin typeface="Trebuchet MS"/>
                <a:cs typeface="Trebuchet MS"/>
              </a:rPr>
              <a:t>i</a:t>
            </a:r>
            <a:r>
              <a:rPr sz="1500" spc="-10" dirty="0">
                <a:latin typeface="Trebuchet MS"/>
                <a:cs typeface="Trebuchet MS"/>
              </a:rPr>
              <a:t>n</a:t>
            </a:r>
            <a:r>
              <a:rPr sz="1500" spc="-15" dirty="0">
                <a:latin typeface="Trebuchet MS"/>
                <a:cs typeface="Trebuchet MS"/>
              </a:rPr>
              <a:t>g</a:t>
            </a:r>
            <a:r>
              <a:rPr sz="1500" spc="-30" dirty="0">
                <a:latin typeface="Trebuchet MS"/>
                <a:cs typeface="Trebuchet MS"/>
              </a:rPr>
              <a:t> </a:t>
            </a:r>
            <a:r>
              <a:rPr sz="1500" dirty="0">
                <a:latin typeface="Trebuchet MS"/>
                <a:cs typeface="Trebuchet MS"/>
              </a:rPr>
              <a:t>l</a:t>
            </a:r>
            <a:r>
              <a:rPr sz="1500" spc="-30" dirty="0">
                <a:latin typeface="Trebuchet MS"/>
                <a:cs typeface="Trebuchet MS"/>
              </a:rPr>
              <a:t>o</a:t>
            </a:r>
            <a:r>
              <a:rPr sz="1500" spc="-10" dirty="0">
                <a:latin typeface="Trebuchet MS"/>
                <a:cs typeface="Trebuchet MS"/>
              </a:rPr>
              <a:t>t</a:t>
            </a:r>
            <a:r>
              <a:rPr sz="1500" spc="5" dirty="0">
                <a:latin typeface="Trebuchet MS"/>
                <a:cs typeface="Trebuchet MS"/>
              </a:rPr>
              <a:t> </a:t>
            </a:r>
            <a:r>
              <a:rPr sz="1500" spc="-5" dirty="0" smtClean="0">
                <a:latin typeface="Trebuchet MS"/>
                <a:cs typeface="Trebuchet MS"/>
              </a:rPr>
              <a:t>(</a:t>
            </a:r>
            <a:r>
              <a:rPr sz="1500" spc="-10" dirty="0" smtClean="0">
                <a:latin typeface="Trebuchet MS"/>
                <a:cs typeface="Trebuchet MS"/>
              </a:rPr>
              <a:t>b</a:t>
            </a:r>
            <a:r>
              <a:rPr sz="1500" spc="-5" dirty="0" smtClean="0">
                <a:latin typeface="Trebuchet MS"/>
                <a:cs typeface="Trebuchet MS"/>
              </a:rPr>
              <a:t>et</a:t>
            </a:r>
            <a:r>
              <a:rPr sz="1500" spc="-30" dirty="0" smtClean="0">
                <a:latin typeface="Trebuchet MS"/>
                <a:cs typeface="Trebuchet MS"/>
              </a:rPr>
              <a:t>w</a:t>
            </a:r>
            <a:r>
              <a:rPr sz="1500" spc="-5" dirty="0" smtClean="0">
                <a:latin typeface="Trebuchet MS"/>
                <a:cs typeface="Trebuchet MS"/>
              </a:rPr>
              <a:t>e</a:t>
            </a:r>
            <a:r>
              <a:rPr sz="1500" spc="-30" dirty="0" smtClean="0">
                <a:latin typeface="Trebuchet MS"/>
                <a:cs typeface="Trebuchet MS"/>
              </a:rPr>
              <a:t>e</a:t>
            </a:r>
            <a:r>
              <a:rPr sz="1500" spc="-15" dirty="0" smtClean="0">
                <a:latin typeface="Trebuchet MS"/>
                <a:cs typeface="Trebuchet MS"/>
              </a:rPr>
              <a:t>n</a:t>
            </a:r>
            <a:r>
              <a:rPr sz="1500" spc="-20" dirty="0" smtClean="0">
                <a:latin typeface="Trebuchet MS"/>
                <a:cs typeface="Trebuchet MS"/>
              </a:rPr>
              <a:t> </a:t>
            </a:r>
            <a:r>
              <a:rPr sz="1500" spc="-30" dirty="0">
                <a:latin typeface="Trebuchet MS"/>
                <a:cs typeface="Trebuchet MS"/>
              </a:rPr>
              <a:t>h</a:t>
            </a:r>
            <a:r>
              <a:rPr sz="1500" spc="-10" dirty="0">
                <a:latin typeface="Trebuchet MS"/>
                <a:cs typeface="Trebuchet MS"/>
              </a:rPr>
              <a:t>ou</a:t>
            </a:r>
            <a:r>
              <a:rPr sz="1500" spc="-20" dirty="0">
                <a:latin typeface="Trebuchet MS"/>
                <a:cs typeface="Trebuchet MS"/>
              </a:rPr>
              <a:t>s</a:t>
            </a:r>
            <a:r>
              <a:rPr sz="1500" spc="-15" dirty="0">
                <a:latin typeface="Trebuchet MS"/>
                <a:cs typeface="Trebuchet MS"/>
              </a:rPr>
              <a:t>e</a:t>
            </a:r>
            <a:r>
              <a:rPr sz="1500" spc="5" dirty="0">
                <a:latin typeface="Trebuchet MS"/>
                <a:cs typeface="Trebuchet MS"/>
              </a:rPr>
              <a:t> </a:t>
            </a:r>
            <a:r>
              <a:rPr sz="1500" spc="-30" dirty="0">
                <a:latin typeface="Trebuchet MS"/>
                <a:cs typeface="Trebuchet MS"/>
              </a:rPr>
              <a:t>a</a:t>
            </a:r>
            <a:r>
              <a:rPr sz="1500" spc="-10" dirty="0">
                <a:latin typeface="Trebuchet MS"/>
                <a:cs typeface="Trebuchet MS"/>
              </a:rPr>
              <a:t>n</a:t>
            </a:r>
            <a:r>
              <a:rPr sz="1500" spc="-15" dirty="0">
                <a:latin typeface="Trebuchet MS"/>
                <a:cs typeface="Trebuchet MS"/>
              </a:rPr>
              <a:t>d</a:t>
            </a:r>
            <a:r>
              <a:rPr sz="1500" dirty="0">
                <a:latin typeface="Trebuchet MS"/>
                <a:cs typeface="Trebuchet MS"/>
              </a:rPr>
              <a:t> </a:t>
            </a:r>
            <a:r>
              <a:rPr sz="1500" spc="-20" dirty="0" smtClean="0">
                <a:latin typeface="Trebuchet MS"/>
                <a:cs typeface="Trebuchet MS"/>
              </a:rPr>
              <a:t>R</a:t>
            </a:r>
            <a:r>
              <a:rPr sz="1500" spc="-10" dirty="0" smtClean="0">
                <a:latin typeface="Trebuchet MS"/>
                <a:cs typeface="Trebuchet MS"/>
              </a:rPr>
              <a:t>t</a:t>
            </a:r>
            <a:r>
              <a:rPr lang="en-US" sz="1500" spc="-10" dirty="0" smtClean="0">
                <a:latin typeface="Trebuchet MS"/>
                <a:cs typeface="Trebuchet MS"/>
              </a:rPr>
              <a:t>.</a:t>
            </a:r>
            <a:r>
              <a:rPr sz="1500" spc="5" dirty="0" smtClean="0">
                <a:latin typeface="Trebuchet MS"/>
                <a:cs typeface="Trebuchet MS"/>
              </a:rPr>
              <a:t> </a:t>
            </a:r>
            <a:r>
              <a:rPr sz="1500" spc="-25" dirty="0" smtClean="0">
                <a:latin typeface="Trebuchet MS"/>
                <a:cs typeface="Trebuchet MS"/>
              </a:rPr>
              <a:t>1</a:t>
            </a:r>
            <a:r>
              <a:rPr sz="1500" spc="-5" dirty="0" smtClean="0">
                <a:latin typeface="Trebuchet MS"/>
                <a:cs typeface="Trebuchet MS"/>
              </a:rPr>
              <a:t>7</a:t>
            </a:r>
            <a:r>
              <a:rPr sz="1500" spc="-10" dirty="0" smtClean="0">
                <a:latin typeface="Trebuchet MS"/>
                <a:cs typeface="Trebuchet MS"/>
              </a:rPr>
              <a:t>)</a:t>
            </a:r>
            <a:endParaRPr lang="en-US" sz="1500" spc="-20" dirty="0">
              <a:latin typeface="Trebuchet MS"/>
              <a:cs typeface="Trebuchet MS"/>
            </a:endParaRPr>
          </a:p>
          <a:p>
            <a:pPr marL="624840" marR="243204" lvl="1" indent="-234315">
              <a:lnSpc>
                <a:spcPts val="2320"/>
              </a:lnSpc>
              <a:spcAft>
                <a:spcPts val="600"/>
              </a:spcAft>
              <a:buClr>
                <a:srgbClr val="90C126"/>
              </a:buClr>
              <a:buSzPct val="79069"/>
              <a:buFont typeface="Times New Roman"/>
              <a:buChar char="o"/>
              <a:tabLst>
                <a:tab pos="625475" algn="l"/>
              </a:tabLst>
            </a:pPr>
            <a:r>
              <a:rPr sz="1500" spc="-135" dirty="0" smtClean="0">
                <a:latin typeface="Trebuchet MS"/>
                <a:cs typeface="Trebuchet MS"/>
              </a:rPr>
              <a:t>W</a:t>
            </a:r>
            <a:r>
              <a:rPr sz="1500" spc="-30" dirty="0" smtClean="0">
                <a:latin typeface="Trebuchet MS"/>
                <a:cs typeface="Trebuchet MS"/>
              </a:rPr>
              <a:t>a</a:t>
            </a:r>
            <a:r>
              <a:rPr sz="1500" dirty="0" smtClean="0">
                <a:latin typeface="Trebuchet MS"/>
                <a:cs typeface="Trebuchet MS"/>
              </a:rPr>
              <a:t>l</a:t>
            </a:r>
            <a:r>
              <a:rPr sz="1500" spc="-25" dirty="0" smtClean="0">
                <a:latin typeface="Trebuchet MS"/>
                <a:cs typeface="Trebuchet MS"/>
              </a:rPr>
              <a:t>k</a:t>
            </a:r>
            <a:r>
              <a:rPr sz="1500" dirty="0" smtClean="0">
                <a:latin typeface="Trebuchet MS"/>
                <a:cs typeface="Trebuchet MS"/>
              </a:rPr>
              <a:t>i</a:t>
            </a:r>
            <a:r>
              <a:rPr sz="1500" spc="-10" dirty="0" smtClean="0">
                <a:latin typeface="Trebuchet MS"/>
                <a:cs typeface="Trebuchet MS"/>
              </a:rPr>
              <a:t>n</a:t>
            </a:r>
            <a:r>
              <a:rPr sz="1500" spc="-15" dirty="0" smtClean="0">
                <a:latin typeface="Trebuchet MS"/>
                <a:cs typeface="Trebuchet MS"/>
              </a:rPr>
              <a:t>g</a:t>
            </a:r>
            <a:r>
              <a:rPr sz="1500" spc="-30" dirty="0" smtClean="0">
                <a:latin typeface="Trebuchet MS"/>
                <a:cs typeface="Trebuchet MS"/>
              </a:rPr>
              <a:t> </a:t>
            </a:r>
            <a:r>
              <a:rPr sz="1500" spc="-5" dirty="0" smtClean="0">
                <a:latin typeface="Trebuchet MS"/>
                <a:cs typeface="Trebuchet MS"/>
              </a:rPr>
              <a:t>t</a:t>
            </a:r>
            <a:r>
              <a:rPr sz="1500" spc="-10" dirty="0" smtClean="0">
                <a:latin typeface="Trebuchet MS"/>
                <a:cs typeface="Trebuchet MS"/>
              </a:rPr>
              <a:t>r</a:t>
            </a:r>
            <a:r>
              <a:rPr sz="1500" spc="-30" dirty="0" smtClean="0">
                <a:latin typeface="Trebuchet MS"/>
                <a:cs typeface="Trebuchet MS"/>
              </a:rPr>
              <a:t>a</a:t>
            </a:r>
            <a:r>
              <a:rPr sz="1500" dirty="0" smtClean="0">
                <a:latin typeface="Trebuchet MS"/>
                <a:cs typeface="Trebuchet MS"/>
              </a:rPr>
              <a:t>i</a:t>
            </a:r>
            <a:r>
              <a:rPr sz="1500" spc="-20" dirty="0" smtClean="0">
                <a:latin typeface="Trebuchet MS"/>
                <a:cs typeface="Trebuchet MS"/>
              </a:rPr>
              <a:t>l</a:t>
            </a:r>
            <a:r>
              <a:rPr sz="1500" spc="-10" dirty="0" smtClean="0">
                <a:latin typeface="Trebuchet MS"/>
                <a:cs typeface="Trebuchet MS"/>
              </a:rPr>
              <a:t>s</a:t>
            </a:r>
            <a:endParaRPr lang="en-US" sz="1500" spc="-10" dirty="0">
              <a:latin typeface="Trebuchet MS"/>
              <a:cs typeface="Trebuchet MS"/>
            </a:endParaRPr>
          </a:p>
          <a:p>
            <a:pPr marL="624840" marR="243204" lvl="1" indent="-234315">
              <a:lnSpc>
                <a:spcPts val="2320"/>
              </a:lnSpc>
              <a:spcAft>
                <a:spcPts val="600"/>
              </a:spcAft>
              <a:buClr>
                <a:srgbClr val="90C126"/>
              </a:buClr>
              <a:buSzPct val="79069"/>
              <a:buFont typeface="Times New Roman"/>
              <a:buChar char="o"/>
              <a:tabLst>
                <a:tab pos="625475" algn="l"/>
              </a:tabLst>
            </a:pPr>
            <a:r>
              <a:rPr lang="en-US" sz="1500" spc="-10" dirty="0" smtClean="0">
                <a:latin typeface="Trebuchet MS"/>
                <a:cs typeface="Trebuchet MS"/>
              </a:rPr>
              <a:t>Berm with tree line across top</a:t>
            </a:r>
          </a:p>
          <a:p>
            <a:pPr marL="624840" marR="243204" lvl="1" indent="-234315">
              <a:lnSpc>
                <a:spcPts val="2320"/>
              </a:lnSpc>
              <a:spcAft>
                <a:spcPts val="600"/>
              </a:spcAft>
              <a:buClr>
                <a:srgbClr val="90C126"/>
              </a:buClr>
              <a:buSzPct val="79069"/>
              <a:buFont typeface="Times New Roman"/>
              <a:buChar char="o"/>
              <a:tabLst>
                <a:tab pos="625475" algn="l"/>
              </a:tabLst>
            </a:pPr>
            <a:r>
              <a:rPr lang="en-US" sz="1500" spc="-10" dirty="0" smtClean="0">
                <a:latin typeface="Trebuchet MS"/>
                <a:cs typeface="Trebuchet MS"/>
              </a:rPr>
              <a:t>Fencing</a:t>
            </a:r>
          </a:p>
          <a:p>
            <a:pPr marL="624840" marR="243204" lvl="1" indent="-234315">
              <a:lnSpc>
                <a:spcPts val="2320"/>
              </a:lnSpc>
              <a:spcAft>
                <a:spcPts val="600"/>
              </a:spcAft>
              <a:buClr>
                <a:srgbClr val="90C126"/>
              </a:buClr>
              <a:buSzPct val="79069"/>
              <a:buFont typeface="Times New Roman"/>
              <a:buChar char="o"/>
              <a:tabLst>
                <a:tab pos="625475" algn="l"/>
              </a:tabLst>
            </a:pPr>
            <a:r>
              <a:rPr lang="en-US" sz="1500" spc="-10" dirty="0" smtClean="0">
                <a:latin typeface="Trebuchet MS"/>
                <a:cs typeface="Trebuchet MS"/>
              </a:rPr>
              <a:t>Trees along street</a:t>
            </a:r>
          </a:p>
          <a:p>
            <a:pPr marL="624840" marR="243204" lvl="1" indent="-234315">
              <a:lnSpc>
                <a:spcPts val="2320"/>
              </a:lnSpc>
              <a:buClr>
                <a:srgbClr val="90C126"/>
              </a:buClr>
              <a:buSzPct val="79069"/>
              <a:buFont typeface="Times New Roman"/>
              <a:buChar char="o"/>
              <a:tabLst>
                <a:tab pos="625475" algn="l"/>
              </a:tabLst>
            </a:pPr>
            <a:r>
              <a:rPr lang="en-US" sz="1500" spc="-25" dirty="0" smtClean="0">
                <a:latin typeface="Trebuchet MS"/>
                <a:cs typeface="Trebuchet MS"/>
              </a:rPr>
              <a:t>Committee </a:t>
            </a:r>
            <a:r>
              <a:rPr lang="en-US" sz="1500" spc="-25" dirty="0">
                <a:latin typeface="Trebuchet MS"/>
                <a:cs typeface="Trebuchet MS"/>
              </a:rPr>
              <a:t>has considered the costs and benefits of multiple field surface options and preliminarily recommends </a:t>
            </a:r>
            <a:r>
              <a:rPr lang="en-US" sz="1500" spc="-25" dirty="0" err="1">
                <a:latin typeface="Trebuchet MS"/>
                <a:cs typeface="Trebuchet MS"/>
              </a:rPr>
              <a:t>FieldTurf</a:t>
            </a:r>
            <a:r>
              <a:rPr lang="en-US" sz="1500" spc="-25" dirty="0">
                <a:latin typeface="Trebuchet MS"/>
                <a:cs typeface="Trebuchet MS"/>
              </a:rPr>
              <a:t> </a:t>
            </a:r>
            <a:r>
              <a:rPr lang="en-US" sz="1500" spc="-25" dirty="0" err="1" smtClean="0">
                <a:latin typeface="Trebuchet MS"/>
                <a:cs typeface="Trebuchet MS"/>
              </a:rPr>
              <a:t>CoolPlay</a:t>
            </a:r>
            <a:r>
              <a:rPr lang="en-US" sz="1500" spc="-25" dirty="0">
                <a:latin typeface="Trebuchet MS"/>
                <a:cs typeface="Trebuchet MS"/>
              </a:rPr>
              <a:t>, an artificial grass surface that </a:t>
            </a:r>
            <a:r>
              <a:rPr lang="en-US" sz="1500" spc="-25" dirty="0" smtClean="0">
                <a:latin typeface="Trebuchet MS"/>
                <a:cs typeface="Trebuchet MS"/>
              </a:rPr>
              <a:t>allows for significantly more use; has no </a:t>
            </a:r>
            <a:r>
              <a:rPr lang="en-US" sz="1500" spc="-25" dirty="0">
                <a:latin typeface="Trebuchet MS"/>
                <a:cs typeface="Trebuchet MS"/>
              </a:rPr>
              <a:t>exposed </a:t>
            </a:r>
            <a:r>
              <a:rPr lang="en-US" sz="1500" spc="-25" dirty="0" smtClean="0">
                <a:latin typeface="Trebuchet MS"/>
                <a:cs typeface="Trebuchet MS"/>
              </a:rPr>
              <a:t>rubber; </a:t>
            </a:r>
            <a:r>
              <a:rPr lang="en-US" sz="1500" spc="-25" dirty="0">
                <a:latin typeface="Trebuchet MS"/>
                <a:cs typeface="Trebuchet MS"/>
              </a:rPr>
              <a:t>remains significantly cooler than other artificial grass </a:t>
            </a:r>
            <a:r>
              <a:rPr lang="en-US" sz="1500" spc="-25" dirty="0" smtClean="0">
                <a:latin typeface="Trebuchet MS"/>
                <a:cs typeface="Trebuchet MS"/>
              </a:rPr>
              <a:t>surfaces; maintains green, manicured appearance; and </a:t>
            </a:r>
            <a:r>
              <a:rPr lang="en-US" sz="1500" spc="-25" dirty="0">
                <a:latin typeface="Trebuchet MS"/>
                <a:cs typeface="Trebuchet MS"/>
              </a:rPr>
              <a:t>is economically </a:t>
            </a:r>
            <a:r>
              <a:rPr lang="en-US" sz="1500" spc="-25" dirty="0" smtClean="0">
                <a:latin typeface="Trebuchet MS"/>
                <a:cs typeface="Trebuchet MS"/>
              </a:rPr>
              <a:t>sensible.</a:t>
            </a:r>
          </a:p>
          <a:p>
            <a:pPr marL="624840" marR="243204" lvl="1" indent="-234315">
              <a:lnSpc>
                <a:spcPts val="2320"/>
              </a:lnSpc>
              <a:spcBef>
                <a:spcPts val="855"/>
              </a:spcBef>
              <a:buClr>
                <a:srgbClr val="90C126"/>
              </a:buClr>
              <a:buSzPct val="79069"/>
              <a:buFont typeface="Times New Roman"/>
              <a:buChar char="o"/>
              <a:tabLst>
                <a:tab pos="625475" algn="l"/>
              </a:tabLst>
            </a:pPr>
            <a:endParaRPr lang="en-US" spc="-25" dirty="0">
              <a:latin typeface="Trebuchet MS"/>
              <a:cs typeface="Trebuchet MS"/>
            </a:endParaRPr>
          </a:p>
          <a:p>
            <a:pPr marL="624840" marR="243204" lvl="1" indent="-234315">
              <a:lnSpc>
                <a:spcPts val="2320"/>
              </a:lnSpc>
              <a:spcBef>
                <a:spcPts val="855"/>
              </a:spcBef>
              <a:buClr>
                <a:srgbClr val="90C126"/>
              </a:buClr>
              <a:buSzPct val="79069"/>
              <a:buFont typeface="Times New Roman"/>
              <a:buChar char="o"/>
              <a:tabLst>
                <a:tab pos="625475" algn="l"/>
              </a:tabLst>
            </a:pPr>
            <a:endParaRPr sz="2150" dirty="0">
              <a:latin typeface="Trebuchet MS"/>
              <a:cs typeface="Trebuchet MS"/>
            </a:endParaRPr>
          </a:p>
        </p:txBody>
      </p:sp>
      <p:sp>
        <p:nvSpPr>
          <p:cNvPr id="24" name="Slide Number Placeholder 23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10</a:t>
            </a:fld>
            <a:endParaRPr lang="en-US"/>
          </a:p>
        </p:txBody>
      </p:sp>
      <p:sp>
        <p:nvSpPr>
          <p:cNvPr id="23" name="TextBox 22"/>
          <p:cNvSpPr txBox="1"/>
          <p:nvPr/>
        </p:nvSpPr>
        <p:spPr>
          <a:xfrm>
            <a:off x="6358200" y="1781278"/>
            <a:ext cx="127755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Trebuchet MS" panose="020B0603020202020204" pitchFamily="34" charset="0"/>
              </a:rPr>
              <a:t>f</a:t>
            </a:r>
            <a:r>
              <a:rPr lang="en-US" sz="2000" dirty="0" smtClean="0">
                <a:latin typeface="Trebuchet MS" panose="020B0603020202020204" pitchFamily="34" charset="0"/>
              </a:rPr>
              <a:t>ield</a:t>
            </a:r>
            <a:endParaRPr lang="en-US" sz="2000" dirty="0">
              <a:latin typeface="Trebuchet MS" panose="020B06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9855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4369308"/>
            <a:ext cx="370840" cy="2346960"/>
          </a:xfrm>
          <a:custGeom>
            <a:avLst/>
            <a:gdLst/>
            <a:ahLst/>
            <a:cxnLst/>
            <a:rect l="l" t="t" r="r" b="b"/>
            <a:pathLst>
              <a:path w="370840" h="2346959">
                <a:moveTo>
                  <a:pt x="370332" y="2346959"/>
                </a:moveTo>
                <a:lnTo>
                  <a:pt x="0" y="2346959"/>
                </a:lnTo>
                <a:lnTo>
                  <a:pt x="0" y="0"/>
                </a:lnTo>
                <a:lnTo>
                  <a:pt x="370332" y="2346959"/>
                </a:lnTo>
                <a:close/>
              </a:path>
            </a:pathLst>
          </a:custGeom>
          <a:solidFill>
            <a:srgbClr val="90C12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457200" y="2209800"/>
            <a:ext cx="8534399" cy="4506467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621218" y="1230046"/>
            <a:ext cx="5550981" cy="45397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950" spc="-125" dirty="0">
                <a:solidFill>
                  <a:srgbClr val="90C126"/>
                </a:solidFill>
                <a:latin typeface="Trebuchet MS"/>
                <a:cs typeface="Trebuchet MS"/>
              </a:rPr>
              <a:t>R</a:t>
            </a:r>
            <a:r>
              <a:rPr sz="2950" spc="-15" dirty="0">
                <a:solidFill>
                  <a:srgbClr val="90C126"/>
                </a:solidFill>
                <a:latin typeface="Trebuchet MS"/>
                <a:cs typeface="Trebuchet MS"/>
              </a:rPr>
              <a:t>e</a:t>
            </a:r>
            <a:r>
              <a:rPr sz="2950" spc="10" dirty="0">
                <a:solidFill>
                  <a:srgbClr val="90C126"/>
                </a:solidFill>
                <a:latin typeface="Trebuchet MS"/>
                <a:cs typeface="Trebuchet MS"/>
              </a:rPr>
              <a:t>co</a:t>
            </a:r>
            <a:r>
              <a:rPr sz="2950" dirty="0">
                <a:solidFill>
                  <a:srgbClr val="90C126"/>
                </a:solidFill>
                <a:latin typeface="Trebuchet MS"/>
                <a:cs typeface="Trebuchet MS"/>
              </a:rPr>
              <a:t>mm</a:t>
            </a:r>
            <a:r>
              <a:rPr sz="2950" spc="-15" dirty="0">
                <a:solidFill>
                  <a:srgbClr val="90C126"/>
                </a:solidFill>
                <a:latin typeface="Trebuchet MS"/>
                <a:cs typeface="Trebuchet MS"/>
              </a:rPr>
              <a:t>e</a:t>
            </a:r>
            <a:r>
              <a:rPr sz="2950" spc="10" dirty="0">
                <a:solidFill>
                  <a:srgbClr val="90C126"/>
                </a:solidFill>
                <a:latin typeface="Trebuchet MS"/>
                <a:cs typeface="Trebuchet MS"/>
              </a:rPr>
              <a:t>n</a:t>
            </a:r>
            <a:r>
              <a:rPr sz="2950" spc="5" dirty="0">
                <a:solidFill>
                  <a:srgbClr val="90C126"/>
                </a:solidFill>
                <a:latin typeface="Trebuchet MS"/>
                <a:cs typeface="Trebuchet MS"/>
              </a:rPr>
              <a:t>d</a:t>
            </a:r>
            <a:r>
              <a:rPr sz="2950" spc="-15" dirty="0">
                <a:solidFill>
                  <a:srgbClr val="90C126"/>
                </a:solidFill>
                <a:latin typeface="Trebuchet MS"/>
                <a:cs typeface="Trebuchet MS"/>
              </a:rPr>
              <a:t>e</a:t>
            </a:r>
            <a:r>
              <a:rPr sz="2950" dirty="0">
                <a:solidFill>
                  <a:srgbClr val="90C126"/>
                </a:solidFill>
                <a:latin typeface="Trebuchet MS"/>
                <a:cs typeface="Trebuchet MS"/>
              </a:rPr>
              <a:t>d</a:t>
            </a:r>
            <a:r>
              <a:rPr sz="2950" spc="-20" dirty="0">
                <a:solidFill>
                  <a:srgbClr val="90C126"/>
                </a:solidFill>
                <a:latin typeface="Trebuchet MS"/>
                <a:cs typeface="Trebuchet MS"/>
              </a:rPr>
              <a:t> </a:t>
            </a:r>
            <a:r>
              <a:rPr sz="2950" spc="-10" dirty="0">
                <a:solidFill>
                  <a:srgbClr val="90C126"/>
                </a:solidFill>
                <a:latin typeface="Trebuchet MS"/>
                <a:cs typeface="Trebuchet MS"/>
              </a:rPr>
              <a:t>O</a:t>
            </a:r>
            <a:r>
              <a:rPr sz="2950" spc="5" dirty="0">
                <a:solidFill>
                  <a:srgbClr val="90C126"/>
                </a:solidFill>
                <a:latin typeface="Trebuchet MS"/>
                <a:cs typeface="Trebuchet MS"/>
              </a:rPr>
              <a:t>p</a:t>
            </a:r>
            <a:r>
              <a:rPr sz="2950" spc="-20" dirty="0">
                <a:solidFill>
                  <a:srgbClr val="90C126"/>
                </a:solidFill>
                <a:latin typeface="Trebuchet MS"/>
                <a:cs typeface="Trebuchet MS"/>
              </a:rPr>
              <a:t>t</a:t>
            </a:r>
            <a:r>
              <a:rPr sz="2950" spc="10" dirty="0">
                <a:solidFill>
                  <a:srgbClr val="90C126"/>
                </a:solidFill>
                <a:latin typeface="Trebuchet MS"/>
                <a:cs typeface="Trebuchet MS"/>
              </a:rPr>
              <a:t>io</a:t>
            </a:r>
            <a:r>
              <a:rPr sz="2950" dirty="0">
                <a:solidFill>
                  <a:srgbClr val="90C126"/>
                </a:solidFill>
                <a:latin typeface="Trebuchet MS"/>
                <a:cs typeface="Trebuchet MS"/>
              </a:rPr>
              <a:t>n</a:t>
            </a:r>
            <a:r>
              <a:rPr sz="2950" spc="-45" dirty="0">
                <a:solidFill>
                  <a:srgbClr val="90C126"/>
                </a:solidFill>
                <a:latin typeface="Trebuchet MS"/>
                <a:cs typeface="Trebuchet MS"/>
              </a:rPr>
              <a:t> </a:t>
            </a:r>
            <a:r>
              <a:rPr lang="en-US" sz="2950" spc="-45" dirty="0" smtClean="0">
                <a:solidFill>
                  <a:srgbClr val="90C126"/>
                </a:solidFill>
                <a:latin typeface="Trebuchet MS"/>
                <a:cs typeface="Trebuchet MS"/>
              </a:rPr>
              <a:t>A </a:t>
            </a:r>
            <a:r>
              <a:rPr sz="2950" spc="5" dirty="0" smtClean="0">
                <a:solidFill>
                  <a:srgbClr val="90C126"/>
                </a:solidFill>
                <a:latin typeface="Trebuchet MS"/>
                <a:cs typeface="Trebuchet MS"/>
              </a:rPr>
              <a:t>(</a:t>
            </a:r>
            <a:r>
              <a:rPr sz="2950" spc="15" dirty="0" smtClean="0">
                <a:solidFill>
                  <a:srgbClr val="90C126"/>
                </a:solidFill>
                <a:latin typeface="Trebuchet MS"/>
                <a:cs typeface="Trebuchet MS"/>
              </a:rPr>
              <a:t>7</a:t>
            </a:r>
            <a:r>
              <a:rPr sz="2950" spc="-15" dirty="0" smtClean="0">
                <a:solidFill>
                  <a:srgbClr val="90C126"/>
                </a:solidFill>
                <a:latin typeface="Trebuchet MS"/>
                <a:cs typeface="Trebuchet MS"/>
              </a:rPr>
              <a:t>5</a:t>
            </a:r>
            <a:r>
              <a:rPr sz="2950" dirty="0" smtClean="0">
                <a:solidFill>
                  <a:srgbClr val="90C126"/>
                </a:solidFill>
                <a:latin typeface="Trebuchet MS"/>
                <a:cs typeface="Trebuchet MS"/>
              </a:rPr>
              <a:t>x</a:t>
            </a:r>
            <a:r>
              <a:rPr sz="2950" spc="-15" dirty="0" smtClean="0">
                <a:solidFill>
                  <a:srgbClr val="90C126"/>
                </a:solidFill>
                <a:latin typeface="Trebuchet MS"/>
                <a:cs typeface="Trebuchet MS"/>
              </a:rPr>
              <a:t>5</a:t>
            </a:r>
            <a:r>
              <a:rPr sz="2950" spc="15" dirty="0" smtClean="0">
                <a:solidFill>
                  <a:srgbClr val="90C126"/>
                </a:solidFill>
                <a:latin typeface="Trebuchet MS"/>
                <a:cs typeface="Trebuchet MS"/>
              </a:rPr>
              <a:t>0</a:t>
            </a:r>
            <a:r>
              <a:rPr sz="2950" dirty="0">
                <a:solidFill>
                  <a:srgbClr val="90C126"/>
                </a:solidFill>
                <a:latin typeface="Trebuchet MS"/>
                <a:cs typeface="Trebuchet MS"/>
              </a:rPr>
              <a:t>)</a:t>
            </a:r>
            <a:endParaRPr sz="2950" dirty="0">
              <a:latin typeface="Trebuchet MS"/>
              <a:cs typeface="Trebuchet MS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621318" y="2442353"/>
            <a:ext cx="1515745" cy="23622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650" spc="-95" dirty="0">
                <a:latin typeface="Times New Roman"/>
                <a:cs typeface="Times New Roman"/>
              </a:rPr>
              <a:t>N</a:t>
            </a:r>
            <a:r>
              <a:rPr sz="1650" spc="95" dirty="0">
                <a:latin typeface="Times New Roman"/>
                <a:cs typeface="Times New Roman"/>
              </a:rPr>
              <a:t>o</a:t>
            </a:r>
            <a:r>
              <a:rPr sz="1650" spc="190" dirty="0">
                <a:latin typeface="Times New Roman"/>
                <a:cs typeface="Times New Roman"/>
              </a:rPr>
              <a:t>t</a:t>
            </a:r>
            <a:r>
              <a:rPr sz="1650" spc="90" dirty="0">
                <a:latin typeface="Times New Roman"/>
                <a:cs typeface="Times New Roman"/>
              </a:rPr>
              <a:t> </a:t>
            </a:r>
            <a:r>
              <a:rPr sz="1650" spc="145" dirty="0">
                <a:latin typeface="Times New Roman"/>
                <a:cs typeface="Times New Roman"/>
              </a:rPr>
              <a:t>a</a:t>
            </a:r>
            <a:r>
              <a:rPr sz="1650" spc="60" dirty="0">
                <a:latin typeface="Times New Roman"/>
                <a:cs typeface="Times New Roman"/>
              </a:rPr>
              <a:t> </a:t>
            </a:r>
            <a:r>
              <a:rPr sz="1650" spc="125" dirty="0">
                <a:latin typeface="Times New Roman"/>
                <a:cs typeface="Times New Roman"/>
              </a:rPr>
              <a:t>b</a:t>
            </a:r>
            <a:r>
              <a:rPr sz="1650" spc="35" dirty="0">
                <a:latin typeface="Times New Roman"/>
                <a:cs typeface="Times New Roman"/>
              </a:rPr>
              <a:t>l</a:t>
            </a:r>
            <a:r>
              <a:rPr sz="1650" spc="145" dirty="0">
                <a:latin typeface="Times New Roman"/>
                <a:cs typeface="Times New Roman"/>
              </a:rPr>
              <a:t>u</a:t>
            </a:r>
            <a:r>
              <a:rPr sz="1650" spc="220" dirty="0">
                <a:latin typeface="Times New Roman"/>
                <a:cs typeface="Times New Roman"/>
              </a:rPr>
              <a:t>e</a:t>
            </a:r>
            <a:r>
              <a:rPr sz="1650" spc="125" dirty="0">
                <a:latin typeface="Times New Roman"/>
                <a:cs typeface="Times New Roman"/>
              </a:rPr>
              <a:t>p</a:t>
            </a:r>
            <a:r>
              <a:rPr sz="1650" spc="135" dirty="0">
                <a:latin typeface="Times New Roman"/>
                <a:cs typeface="Times New Roman"/>
              </a:rPr>
              <a:t>r</a:t>
            </a:r>
            <a:r>
              <a:rPr sz="1650" spc="30" dirty="0">
                <a:latin typeface="Times New Roman"/>
                <a:cs typeface="Times New Roman"/>
              </a:rPr>
              <a:t>i</a:t>
            </a:r>
            <a:r>
              <a:rPr sz="1650" spc="145" dirty="0">
                <a:latin typeface="Times New Roman"/>
                <a:cs typeface="Times New Roman"/>
              </a:rPr>
              <a:t>n</a:t>
            </a:r>
            <a:r>
              <a:rPr sz="1650" spc="190" dirty="0">
                <a:latin typeface="Times New Roman"/>
                <a:cs typeface="Times New Roman"/>
              </a:rPr>
              <a:t>t</a:t>
            </a:r>
            <a:endParaRPr sz="1650" dirty="0">
              <a:latin typeface="Times New Roman"/>
              <a:cs typeface="Times New Roman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10737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219" y="2203051"/>
            <a:ext cx="8443534" cy="4513217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1219" y="1242746"/>
            <a:ext cx="8815960" cy="907941"/>
          </a:xfrm>
        </p:spPr>
        <p:txBody>
          <a:bodyPr/>
          <a:lstStyle/>
          <a:p>
            <a:r>
              <a:rPr lang="en-US" spc="-125" dirty="0"/>
              <a:t>R</a:t>
            </a:r>
            <a:r>
              <a:rPr lang="en-US" spc="-15" dirty="0"/>
              <a:t>e</a:t>
            </a:r>
            <a:r>
              <a:rPr lang="en-US" spc="10" dirty="0"/>
              <a:t>co</a:t>
            </a:r>
            <a:r>
              <a:rPr lang="en-US" dirty="0"/>
              <a:t>mm</a:t>
            </a:r>
            <a:r>
              <a:rPr lang="en-US" spc="-15" dirty="0"/>
              <a:t>e</a:t>
            </a:r>
            <a:r>
              <a:rPr lang="en-US" spc="10" dirty="0"/>
              <a:t>n</a:t>
            </a:r>
            <a:r>
              <a:rPr lang="en-US" spc="5" dirty="0"/>
              <a:t>d</a:t>
            </a:r>
            <a:r>
              <a:rPr lang="en-US" spc="-15" dirty="0"/>
              <a:t>e</a:t>
            </a:r>
            <a:r>
              <a:rPr lang="en-US" dirty="0"/>
              <a:t>d</a:t>
            </a:r>
            <a:r>
              <a:rPr lang="en-US" spc="-20" dirty="0"/>
              <a:t> </a:t>
            </a:r>
            <a:r>
              <a:rPr lang="en-US" spc="-10" dirty="0"/>
              <a:t>O</a:t>
            </a:r>
            <a:r>
              <a:rPr lang="en-US" spc="5" dirty="0"/>
              <a:t>p</a:t>
            </a:r>
            <a:r>
              <a:rPr lang="en-US" spc="-20" dirty="0"/>
              <a:t>t</a:t>
            </a:r>
            <a:r>
              <a:rPr lang="en-US" spc="10" dirty="0"/>
              <a:t>io</a:t>
            </a:r>
            <a:r>
              <a:rPr lang="en-US" dirty="0"/>
              <a:t>n</a:t>
            </a:r>
            <a:r>
              <a:rPr lang="en-US" spc="-45" dirty="0"/>
              <a:t> </a:t>
            </a:r>
            <a:r>
              <a:rPr lang="en-US" spc="-45" dirty="0" smtClean="0"/>
              <a:t>B </a:t>
            </a:r>
            <a:r>
              <a:rPr lang="en-US" spc="5" dirty="0"/>
              <a:t>(</a:t>
            </a:r>
            <a:r>
              <a:rPr lang="en-US" spc="15" dirty="0"/>
              <a:t>7</a:t>
            </a:r>
            <a:r>
              <a:rPr lang="en-US" spc="-15" dirty="0"/>
              <a:t>5</a:t>
            </a:r>
            <a:r>
              <a:rPr lang="en-US" dirty="0"/>
              <a:t>x</a:t>
            </a:r>
            <a:r>
              <a:rPr lang="en-US" spc="-15" dirty="0"/>
              <a:t>5</a:t>
            </a:r>
            <a:r>
              <a:rPr lang="en-US" spc="15" dirty="0"/>
              <a:t>0</a:t>
            </a:r>
            <a:r>
              <a:rPr lang="en-US" dirty="0"/>
              <a:t>)</a:t>
            </a:r>
            <a:br>
              <a:rPr lang="en-US" dirty="0"/>
            </a:b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12</a:t>
            </a:fld>
            <a:endParaRPr lang="en-US"/>
          </a:p>
        </p:txBody>
      </p:sp>
      <p:sp>
        <p:nvSpPr>
          <p:cNvPr id="6" name="object 2"/>
          <p:cNvSpPr/>
          <p:nvPr/>
        </p:nvSpPr>
        <p:spPr>
          <a:xfrm>
            <a:off x="0" y="4369308"/>
            <a:ext cx="370840" cy="2346960"/>
          </a:xfrm>
          <a:custGeom>
            <a:avLst/>
            <a:gdLst/>
            <a:ahLst/>
            <a:cxnLst/>
            <a:rect l="l" t="t" r="r" b="b"/>
            <a:pathLst>
              <a:path w="370840" h="2346959">
                <a:moveTo>
                  <a:pt x="370332" y="2346959"/>
                </a:moveTo>
                <a:lnTo>
                  <a:pt x="0" y="2346959"/>
                </a:lnTo>
                <a:lnTo>
                  <a:pt x="0" y="0"/>
                </a:lnTo>
                <a:lnTo>
                  <a:pt x="370332" y="2346959"/>
                </a:lnTo>
                <a:close/>
              </a:path>
            </a:pathLst>
          </a:custGeom>
          <a:solidFill>
            <a:srgbClr val="90C12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TextBox 4"/>
          <p:cNvSpPr txBox="1"/>
          <p:nvPr/>
        </p:nvSpPr>
        <p:spPr>
          <a:xfrm>
            <a:off x="621219" y="2362200"/>
            <a:ext cx="1740981" cy="3462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en-US" sz="1650" spc="-95" dirty="0">
                <a:latin typeface="Times New Roman"/>
                <a:cs typeface="Times New Roman"/>
              </a:rPr>
              <a:t>N</a:t>
            </a:r>
            <a:r>
              <a:rPr lang="en-US" sz="1650" spc="95" dirty="0">
                <a:latin typeface="Times New Roman"/>
                <a:cs typeface="Times New Roman"/>
              </a:rPr>
              <a:t>o</a:t>
            </a:r>
            <a:r>
              <a:rPr lang="en-US" sz="1650" spc="190" dirty="0">
                <a:latin typeface="Times New Roman"/>
                <a:cs typeface="Times New Roman"/>
              </a:rPr>
              <a:t>t</a:t>
            </a:r>
            <a:r>
              <a:rPr lang="en-US" sz="1650" spc="90" dirty="0">
                <a:latin typeface="Times New Roman"/>
                <a:cs typeface="Times New Roman"/>
              </a:rPr>
              <a:t> </a:t>
            </a:r>
            <a:r>
              <a:rPr lang="en-US" sz="1650" spc="145" dirty="0" smtClean="0">
                <a:latin typeface="Times New Roman"/>
                <a:cs typeface="Times New Roman"/>
              </a:rPr>
              <a:t>a</a:t>
            </a:r>
            <a:r>
              <a:rPr lang="en-US" sz="1650" spc="60" dirty="0" smtClean="0">
                <a:latin typeface="Times New Roman"/>
                <a:cs typeface="Times New Roman"/>
              </a:rPr>
              <a:t> </a:t>
            </a:r>
            <a:r>
              <a:rPr lang="en-US" sz="1650" spc="125" dirty="0" smtClean="0">
                <a:latin typeface="Times New Roman"/>
                <a:cs typeface="Times New Roman"/>
              </a:rPr>
              <a:t>b</a:t>
            </a:r>
            <a:r>
              <a:rPr lang="en-US" sz="1650" spc="35" dirty="0" smtClean="0">
                <a:latin typeface="Times New Roman"/>
                <a:cs typeface="Times New Roman"/>
              </a:rPr>
              <a:t>l</a:t>
            </a:r>
            <a:r>
              <a:rPr lang="en-US" sz="1650" spc="145" dirty="0" smtClean="0">
                <a:latin typeface="Times New Roman"/>
                <a:cs typeface="Times New Roman"/>
              </a:rPr>
              <a:t>u</a:t>
            </a:r>
            <a:r>
              <a:rPr lang="en-US" sz="1650" spc="220" dirty="0" smtClean="0">
                <a:latin typeface="Times New Roman"/>
                <a:cs typeface="Times New Roman"/>
              </a:rPr>
              <a:t>e</a:t>
            </a:r>
            <a:r>
              <a:rPr lang="en-US" sz="1650" spc="125" dirty="0" smtClean="0">
                <a:latin typeface="Times New Roman"/>
                <a:cs typeface="Times New Roman"/>
              </a:rPr>
              <a:t>p</a:t>
            </a:r>
            <a:r>
              <a:rPr lang="en-US" sz="1650" spc="135" dirty="0" smtClean="0">
                <a:latin typeface="Times New Roman"/>
                <a:cs typeface="Times New Roman"/>
              </a:rPr>
              <a:t>r</a:t>
            </a:r>
            <a:r>
              <a:rPr lang="en-US" sz="1650" spc="30" dirty="0" smtClean="0">
                <a:latin typeface="Times New Roman"/>
                <a:cs typeface="Times New Roman"/>
              </a:rPr>
              <a:t>i</a:t>
            </a:r>
            <a:r>
              <a:rPr lang="en-US" sz="1650" spc="145" dirty="0" smtClean="0">
                <a:latin typeface="Times New Roman"/>
                <a:cs typeface="Times New Roman"/>
              </a:rPr>
              <a:t>n</a:t>
            </a:r>
            <a:r>
              <a:rPr lang="en-US" sz="1650" spc="190" dirty="0" smtClean="0">
                <a:latin typeface="Times New Roman"/>
                <a:cs typeface="Times New Roman"/>
              </a:rPr>
              <a:t>t</a:t>
            </a:r>
            <a:endParaRPr lang="en-US" sz="1650" dirty="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3201789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4369308"/>
            <a:ext cx="370840" cy="2346960"/>
          </a:xfrm>
          <a:custGeom>
            <a:avLst/>
            <a:gdLst/>
            <a:ahLst/>
            <a:cxnLst/>
            <a:rect l="l" t="t" r="r" b="b"/>
            <a:pathLst>
              <a:path w="370840" h="2346959">
                <a:moveTo>
                  <a:pt x="370332" y="2346959"/>
                </a:moveTo>
                <a:lnTo>
                  <a:pt x="0" y="2346959"/>
                </a:lnTo>
                <a:lnTo>
                  <a:pt x="0" y="0"/>
                </a:lnTo>
                <a:lnTo>
                  <a:pt x="370332" y="2346959"/>
                </a:lnTo>
                <a:close/>
              </a:path>
            </a:pathLst>
          </a:custGeom>
          <a:solidFill>
            <a:srgbClr val="90C12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621219" y="1242746"/>
            <a:ext cx="8815960" cy="44884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3529"/>
              </a:lnSpc>
            </a:pPr>
            <a:r>
              <a:rPr dirty="0" smtClean="0"/>
              <a:t>M</a:t>
            </a:r>
            <a:r>
              <a:rPr spc="-15" dirty="0" smtClean="0"/>
              <a:t>e</a:t>
            </a:r>
            <a:r>
              <a:rPr spc="10" dirty="0" smtClean="0"/>
              <a:t>e</a:t>
            </a:r>
            <a:r>
              <a:rPr spc="-20" dirty="0" smtClean="0"/>
              <a:t>t</a:t>
            </a:r>
            <a:r>
              <a:rPr spc="10" dirty="0" smtClean="0"/>
              <a:t>in</a:t>
            </a:r>
            <a:r>
              <a:rPr dirty="0" smtClean="0"/>
              <a:t>g</a:t>
            </a:r>
            <a:r>
              <a:rPr lang="en-US" dirty="0" smtClean="0"/>
              <a:t>s</a:t>
            </a:r>
            <a:r>
              <a:rPr spc="-30" dirty="0" smtClean="0"/>
              <a:t> </a:t>
            </a:r>
            <a:r>
              <a:rPr spc="15" dirty="0"/>
              <a:t>w</a:t>
            </a:r>
            <a:r>
              <a:rPr spc="-15" dirty="0"/>
              <a:t>i</a:t>
            </a:r>
            <a:r>
              <a:rPr spc="10" dirty="0"/>
              <a:t>t</a:t>
            </a:r>
            <a:r>
              <a:rPr dirty="0"/>
              <a:t>h</a:t>
            </a:r>
            <a:r>
              <a:rPr spc="-15" dirty="0"/>
              <a:t> </a:t>
            </a:r>
            <a:r>
              <a:rPr spc="5" dirty="0"/>
              <a:t>N</a:t>
            </a:r>
            <a:r>
              <a:rPr spc="-15" dirty="0"/>
              <a:t>e</a:t>
            </a:r>
            <a:r>
              <a:rPr spc="10" dirty="0"/>
              <a:t>i</a:t>
            </a:r>
            <a:r>
              <a:rPr spc="-5" dirty="0"/>
              <a:t>g</a:t>
            </a:r>
            <a:r>
              <a:rPr spc="-20" dirty="0"/>
              <a:t>h</a:t>
            </a:r>
            <a:r>
              <a:rPr spc="5" dirty="0"/>
              <a:t>b</a:t>
            </a:r>
            <a:r>
              <a:rPr spc="10" dirty="0"/>
              <a:t>o</a:t>
            </a:r>
            <a:r>
              <a:rPr spc="-25" dirty="0"/>
              <a:t>r</a:t>
            </a:r>
            <a:r>
              <a:rPr dirty="0"/>
              <a:t>s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621253" y="2184182"/>
            <a:ext cx="7995284" cy="396621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95910" indent="-283210">
              <a:lnSpc>
                <a:spcPct val="100000"/>
              </a:lnSpc>
              <a:buClr>
                <a:srgbClr val="90C126"/>
              </a:buClr>
              <a:buSzPct val="79487"/>
              <a:buFont typeface="Times New Roman"/>
              <a:buChar char="□"/>
              <a:tabLst>
                <a:tab pos="296545" algn="l"/>
              </a:tabLst>
            </a:pPr>
            <a:r>
              <a:rPr sz="1950" spc="10" dirty="0">
                <a:latin typeface="Trebuchet MS"/>
                <a:cs typeface="Trebuchet MS"/>
              </a:rPr>
              <a:t>M</a:t>
            </a:r>
            <a:r>
              <a:rPr sz="1950" dirty="0">
                <a:latin typeface="Trebuchet MS"/>
                <a:cs typeface="Trebuchet MS"/>
              </a:rPr>
              <a:t>e</a:t>
            </a:r>
            <a:r>
              <a:rPr sz="1950" spc="5" dirty="0">
                <a:latin typeface="Trebuchet MS"/>
                <a:cs typeface="Trebuchet MS"/>
              </a:rPr>
              <a:t>t</a:t>
            </a:r>
            <a:r>
              <a:rPr sz="1950" spc="15" dirty="0">
                <a:latin typeface="Trebuchet MS"/>
                <a:cs typeface="Trebuchet MS"/>
              </a:rPr>
              <a:t> </a:t>
            </a:r>
            <a:r>
              <a:rPr sz="1950" spc="20" dirty="0">
                <a:latin typeface="Trebuchet MS"/>
                <a:cs typeface="Trebuchet MS"/>
              </a:rPr>
              <a:t>w</a:t>
            </a:r>
            <a:r>
              <a:rPr sz="1950" spc="-5" dirty="0">
                <a:latin typeface="Trebuchet MS"/>
                <a:cs typeface="Trebuchet MS"/>
              </a:rPr>
              <a:t>i</a:t>
            </a:r>
            <a:r>
              <a:rPr sz="1950" spc="10" dirty="0">
                <a:latin typeface="Trebuchet MS"/>
                <a:cs typeface="Trebuchet MS"/>
              </a:rPr>
              <a:t>th</a:t>
            </a:r>
            <a:r>
              <a:rPr sz="1950" spc="15" dirty="0">
                <a:latin typeface="Trebuchet MS"/>
                <a:cs typeface="Trebuchet MS"/>
              </a:rPr>
              <a:t> n</a:t>
            </a:r>
            <a:r>
              <a:rPr sz="1950" dirty="0">
                <a:latin typeface="Trebuchet MS"/>
                <a:cs typeface="Trebuchet MS"/>
              </a:rPr>
              <a:t>e</a:t>
            </a:r>
            <a:r>
              <a:rPr sz="1950" spc="10" dirty="0">
                <a:latin typeface="Trebuchet MS"/>
                <a:cs typeface="Trebuchet MS"/>
              </a:rPr>
              <a:t>i</a:t>
            </a:r>
            <a:r>
              <a:rPr sz="1950" dirty="0">
                <a:latin typeface="Trebuchet MS"/>
                <a:cs typeface="Trebuchet MS"/>
              </a:rPr>
              <a:t>g</a:t>
            </a:r>
            <a:r>
              <a:rPr sz="1950" spc="-5" dirty="0">
                <a:latin typeface="Trebuchet MS"/>
                <a:cs typeface="Trebuchet MS"/>
              </a:rPr>
              <a:t>h</a:t>
            </a:r>
            <a:r>
              <a:rPr sz="1950" spc="15" dirty="0">
                <a:latin typeface="Trebuchet MS"/>
                <a:cs typeface="Trebuchet MS"/>
              </a:rPr>
              <a:t>bo</a:t>
            </a:r>
            <a:r>
              <a:rPr sz="1950" spc="5" dirty="0">
                <a:latin typeface="Trebuchet MS"/>
                <a:cs typeface="Trebuchet MS"/>
              </a:rPr>
              <a:t>rs</a:t>
            </a:r>
            <a:r>
              <a:rPr sz="1950" spc="15" dirty="0">
                <a:latin typeface="Trebuchet MS"/>
                <a:cs typeface="Trebuchet MS"/>
              </a:rPr>
              <a:t> </a:t>
            </a:r>
            <a:r>
              <a:rPr sz="1950" spc="-10" dirty="0">
                <a:latin typeface="Trebuchet MS"/>
                <a:cs typeface="Trebuchet MS"/>
              </a:rPr>
              <a:t>t</a:t>
            </a:r>
            <a:r>
              <a:rPr sz="1950" spc="10" dirty="0">
                <a:latin typeface="Trebuchet MS"/>
                <a:cs typeface="Trebuchet MS"/>
              </a:rPr>
              <a:t>o</a:t>
            </a:r>
            <a:r>
              <a:rPr sz="1950" spc="15" dirty="0">
                <a:latin typeface="Trebuchet MS"/>
                <a:cs typeface="Trebuchet MS"/>
              </a:rPr>
              <a:t> do</a:t>
            </a:r>
            <a:r>
              <a:rPr sz="1950" spc="10" dirty="0">
                <a:latin typeface="Trebuchet MS"/>
                <a:cs typeface="Trebuchet MS"/>
              </a:rPr>
              <a:t>c</a:t>
            </a:r>
            <a:r>
              <a:rPr sz="1950" spc="-5" dirty="0">
                <a:latin typeface="Trebuchet MS"/>
                <a:cs typeface="Trebuchet MS"/>
              </a:rPr>
              <a:t>u</a:t>
            </a:r>
            <a:r>
              <a:rPr sz="1950" spc="15" dirty="0">
                <a:latin typeface="Trebuchet MS"/>
                <a:cs typeface="Trebuchet MS"/>
              </a:rPr>
              <a:t>men</a:t>
            </a:r>
            <a:r>
              <a:rPr sz="1950" spc="5" dirty="0">
                <a:latin typeface="Trebuchet MS"/>
                <a:cs typeface="Trebuchet MS"/>
              </a:rPr>
              <a:t>t</a:t>
            </a:r>
            <a:r>
              <a:rPr sz="1950" spc="-5" dirty="0">
                <a:latin typeface="Trebuchet MS"/>
                <a:cs typeface="Trebuchet MS"/>
              </a:rPr>
              <a:t> </a:t>
            </a:r>
            <a:r>
              <a:rPr sz="1950" dirty="0">
                <a:latin typeface="Trebuchet MS"/>
                <a:cs typeface="Trebuchet MS"/>
              </a:rPr>
              <a:t>a</a:t>
            </a:r>
            <a:r>
              <a:rPr sz="1950" spc="15" dirty="0">
                <a:latin typeface="Trebuchet MS"/>
                <a:cs typeface="Trebuchet MS"/>
              </a:rPr>
              <a:t>l</a:t>
            </a:r>
            <a:r>
              <a:rPr sz="1950" spc="5" dirty="0">
                <a:latin typeface="Trebuchet MS"/>
                <a:cs typeface="Trebuchet MS"/>
              </a:rPr>
              <a:t>l</a:t>
            </a:r>
            <a:r>
              <a:rPr sz="1950" spc="15" dirty="0">
                <a:latin typeface="Trebuchet MS"/>
                <a:cs typeface="Trebuchet MS"/>
              </a:rPr>
              <a:t> </a:t>
            </a:r>
            <a:r>
              <a:rPr sz="1950" spc="-5" dirty="0">
                <a:latin typeface="Trebuchet MS"/>
                <a:cs typeface="Trebuchet MS"/>
              </a:rPr>
              <a:t>k</a:t>
            </a:r>
            <a:r>
              <a:rPr sz="1950" spc="15" dirty="0">
                <a:latin typeface="Trebuchet MS"/>
                <a:cs typeface="Trebuchet MS"/>
              </a:rPr>
              <a:t>e</a:t>
            </a:r>
            <a:r>
              <a:rPr sz="1950" spc="5" dirty="0">
                <a:latin typeface="Trebuchet MS"/>
                <a:cs typeface="Trebuchet MS"/>
              </a:rPr>
              <a:t>y</a:t>
            </a:r>
            <a:r>
              <a:rPr sz="1950" spc="20" dirty="0">
                <a:latin typeface="Trebuchet MS"/>
                <a:cs typeface="Trebuchet MS"/>
              </a:rPr>
              <a:t> </a:t>
            </a:r>
            <a:r>
              <a:rPr sz="1950" spc="10" dirty="0">
                <a:latin typeface="Trebuchet MS"/>
                <a:cs typeface="Trebuchet MS"/>
              </a:rPr>
              <a:t>c</a:t>
            </a:r>
            <a:r>
              <a:rPr sz="1950" spc="15" dirty="0">
                <a:latin typeface="Trebuchet MS"/>
                <a:cs typeface="Trebuchet MS"/>
              </a:rPr>
              <a:t>o</a:t>
            </a:r>
            <a:r>
              <a:rPr sz="1950" spc="-5" dirty="0">
                <a:latin typeface="Trebuchet MS"/>
                <a:cs typeface="Trebuchet MS"/>
              </a:rPr>
              <a:t>n</a:t>
            </a:r>
            <a:r>
              <a:rPr sz="1950" spc="10" dirty="0">
                <a:latin typeface="Trebuchet MS"/>
                <a:cs typeface="Trebuchet MS"/>
              </a:rPr>
              <a:t>c</a:t>
            </a:r>
            <a:r>
              <a:rPr sz="1950" dirty="0">
                <a:latin typeface="Trebuchet MS"/>
                <a:cs typeface="Trebuchet MS"/>
              </a:rPr>
              <a:t>e</a:t>
            </a:r>
            <a:r>
              <a:rPr sz="1950" spc="5" dirty="0">
                <a:latin typeface="Trebuchet MS"/>
                <a:cs typeface="Trebuchet MS"/>
              </a:rPr>
              <a:t>r</a:t>
            </a:r>
            <a:r>
              <a:rPr sz="1950" spc="15" dirty="0">
                <a:latin typeface="Trebuchet MS"/>
                <a:cs typeface="Trebuchet MS"/>
              </a:rPr>
              <a:t>n</a:t>
            </a:r>
            <a:r>
              <a:rPr sz="1950" spc="5" dirty="0">
                <a:latin typeface="Trebuchet MS"/>
                <a:cs typeface="Trebuchet MS"/>
              </a:rPr>
              <a:t>s</a:t>
            </a:r>
            <a:endParaRPr sz="1950" dirty="0">
              <a:latin typeface="Trebuchet MS"/>
              <a:cs typeface="Trebuchet MS"/>
            </a:endParaRPr>
          </a:p>
          <a:p>
            <a:pPr marL="295910" marR="631190" indent="-283210">
              <a:lnSpc>
                <a:spcPct val="101499"/>
              </a:lnSpc>
              <a:spcBef>
                <a:spcPts val="825"/>
              </a:spcBef>
              <a:buClr>
                <a:srgbClr val="90C126"/>
              </a:buClr>
              <a:buSzPct val="79487"/>
              <a:buFont typeface="Times New Roman"/>
              <a:buChar char="□"/>
              <a:tabLst>
                <a:tab pos="296545" algn="l"/>
              </a:tabLst>
            </a:pPr>
            <a:r>
              <a:rPr sz="1950" spc="5" dirty="0">
                <a:latin typeface="Trebuchet MS"/>
                <a:cs typeface="Trebuchet MS"/>
              </a:rPr>
              <a:t>I</a:t>
            </a:r>
            <a:r>
              <a:rPr sz="1950" spc="-5" dirty="0">
                <a:latin typeface="Trebuchet MS"/>
                <a:cs typeface="Trebuchet MS"/>
              </a:rPr>
              <a:t>n</a:t>
            </a:r>
            <a:r>
              <a:rPr sz="1950" spc="5" dirty="0">
                <a:latin typeface="Trebuchet MS"/>
                <a:cs typeface="Trebuchet MS"/>
              </a:rPr>
              <a:t>f</a:t>
            </a:r>
            <a:r>
              <a:rPr sz="1950" spc="15" dirty="0">
                <a:latin typeface="Trebuchet MS"/>
                <a:cs typeface="Trebuchet MS"/>
              </a:rPr>
              <a:t>o</a:t>
            </a:r>
            <a:r>
              <a:rPr sz="1950" spc="10" dirty="0">
                <a:latin typeface="Trebuchet MS"/>
                <a:cs typeface="Trebuchet MS"/>
              </a:rPr>
              <a:t>rm</a:t>
            </a:r>
            <a:r>
              <a:rPr sz="1950" spc="15" dirty="0">
                <a:latin typeface="Trebuchet MS"/>
                <a:cs typeface="Trebuchet MS"/>
              </a:rPr>
              <a:t>e</a:t>
            </a:r>
            <a:r>
              <a:rPr sz="1950" spc="10" dirty="0">
                <a:latin typeface="Trebuchet MS"/>
                <a:cs typeface="Trebuchet MS"/>
              </a:rPr>
              <a:t>d</a:t>
            </a:r>
            <a:r>
              <a:rPr sz="1950" spc="-10" dirty="0">
                <a:latin typeface="Trebuchet MS"/>
                <a:cs typeface="Trebuchet MS"/>
              </a:rPr>
              <a:t> </a:t>
            </a:r>
            <a:r>
              <a:rPr sz="1950" spc="10" dirty="0">
                <a:latin typeface="Trebuchet MS"/>
                <a:cs typeface="Trebuchet MS"/>
              </a:rPr>
              <a:t>t</a:t>
            </a:r>
            <a:r>
              <a:rPr sz="1950" spc="-5" dirty="0">
                <a:latin typeface="Trebuchet MS"/>
                <a:cs typeface="Trebuchet MS"/>
              </a:rPr>
              <a:t>h</a:t>
            </a:r>
            <a:r>
              <a:rPr sz="1950" spc="15" dirty="0">
                <a:latin typeface="Trebuchet MS"/>
                <a:cs typeface="Trebuchet MS"/>
              </a:rPr>
              <a:t>em</a:t>
            </a:r>
            <a:r>
              <a:rPr sz="1950" spc="25" dirty="0">
                <a:latin typeface="Trebuchet MS"/>
                <a:cs typeface="Trebuchet MS"/>
              </a:rPr>
              <a:t> </a:t>
            </a:r>
            <a:r>
              <a:rPr sz="1950" spc="15" dirty="0">
                <a:latin typeface="Trebuchet MS"/>
                <a:cs typeface="Trebuchet MS"/>
              </a:rPr>
              <a:t>o</a:t>
            </a:r>
            <a:r>
              <a:rPr sz="1950" spc="5" dirty="0">
                <a:latin typeface="Trebuchet MS"/>
                <a:cs typeface="Trebuchet MS"/>
              </a:rPr>
              <a:t>f</a:t>
            </a:r>
            <a:r>
              <a:rPr sz="1950" spc="-15" dirty="0">
                <a:latin typeface="Trebuchet MS"/>
                <a:cs typeface="Trebuchet MS"/>
              </a:rPr>
              <a:t> </a:t>
            </a:r>
            <a:r>
              <a:rPr sz="1950" spc="-5" dirty="0" smtClean="0">
                <a:latin typeface="Trebuchet MS"/>
                <a:cs typeface="Trebuchet MS"/>
              </a:rPr>
              <a:t>s</a:t>
            </a:r>
            <a:r>
              <a:rPr sz="1950" spc="10" dirty="0" smtClean="0">
                <a:latin typeface="Trebuchet MS"/>
                <a:cs typeface="Trebuchet MS"/>
              </a:rPr>
              <a:t>t</a:t>
            </a:r>
            <a:r>
              <a:rPr sz="1950" dirty="0" smtClean="0">
                <a:latin typeface="Trebuchet MS"/>
                <a:cs typeface="Trebuchet MS"/>
              </a:rPr>
              <a:t>e</a:t>
            </a:r>
            <a:r>
              <a:rPr sz="1950" spc="15" dirty="0" smtClean="0">
                <a:latin typeface="Trebuchet MS"/>
                <a:cs typeface="Trebuchet MS"/>
              </a:rPr>
              <a:t>p</a:t>
            </a:r>
            <a:r>
              <a:rPr sz="1950" spc="5" dirty="0" smtClean="0">
                <a:latin typeface="Trebuchet MS"/>
                <a:cs typeface="Trebuchet MS"/>
              </a:rPr>
              <a:t>s</a:t>
            </a:r>
            <a:r>
              <a:rPr sz="1950" spc="15" dirty="0" smtClean="0">
                <a:latin typeface="Trebuchet MS"/>
                <a:cs typeface="Trebuchet MS"/>
              </a:rPr>
              <a:t> </a:t>
            </a:r>
            <a:r>
              <a:rPr lang="en-US" sz="1950" spc="15" dirty="0" smtClean="0">
                <a:latin typeface="Trebuchet MS"/>
                <a:cs typeface="Trebuchet MS"/>
              </a:rPr>
              <a:t>to be t</a:t>
            </a:r>
            <a:r>
              <a:rPr sz="1950" dirty="0" smtClean="0">
                <a:latin typeface="Trebuchet MS"/>
                <a:cs typeface="Trebuchet MS"/>
              </a:rPr>
              <a:t>a</a:t>
            </a:r>
            <a:r>
              <a:rPr sz="1950" spc="15" dirty="0" smtClean="0">
                <a:latin typeface="Trebuchet MS"/>
                <a:cs typeface="Trebuchet MS"/>
              </a:rPr>
              <a:t>k</a:t>
            </a:r>
            <a:r>
              <a:rPr sz="1950" dirty="0" smtClean="0">
                <a:latin typeface="Trebuchet MS"/>
                <a:cs typeface="Trebuchet MS"/>
              </a:rPr>
              <a:t>e</a:t>
            </a:r>
            <a:r>
              <a:rPr sz="1950" spc="10" dirty="0" smtClean="0">
                <a:latin typeface="Trebuchet MS"/>
                <a:cs typeface="Trebuchet MS"/>
              </a:rPr>
              <a:t>n</a:t>
            </a:r>
            <a:r>
              <a:rPr sz="1950" spc="30" dirty="0" smtClean="0">
                <a:latin typeface="Trebuchet MS"/>
                <a:cs typeface="Trebuchet MS"/>
              </a:rPr>
              <a:t> </a:t>
            </a:r>
            <a:r>
              <a:rPr sz="1950" spc="-10" dirty="0">
                <a:latin typeface="Trebuchet MS"/>
                <a:cs typeface="Trebuchet MS"/>
              </a:rPr>
              <a:t>t</a:t>
            </a:r>
            <a:r>
              <a:rPr sz="1950" spc="10" dirty="0">
                <a:latin typeface="Trebuchet MS"/>
                <a:cs typeface="Trebuchet MS"/>
              </a:rPr>
              <a:t>o</a:t>
            </a:r>
            <a:r>
              <a:rPr sz="1950" spc="15" dirty="0">
                <a:latin typeface="Trebuchet MS"/>
                <a:cs typeface="Trebuchet MS"/>
              </a:rPr>
              <a:t> add</a:t>
            </a:r>
            <a:r>
              <a:rPr sz="1950" spc="-15" dirty="0">
                <a:latin typeface="Trebuchet MS"/>
                <a:cs typeface="Trebuchet MS"/>
              </a:rPr>
              <a:t>r</a:t>
            </a:r>
            <a:r>
              <a:rPr sz="1950" spc="15" dirty="0">
                <a:latin typeface="Trebuchet MS"/>
                <a:cs typeface="Trebuchet MS"/>
              </a:rPr>
              <a:t>e</a:t>
            </a:r>
            <a:r>
              <a:rPr sz="1950" spc="-5" dirty="0">
                <a:latin typeface="Trebuchet MS"/>
                <a:cs typeface="Trebuchet MS"/>
              </a:rPr>
              <a:t>s</a:t>
            </a:r>
            <a:r>
              <a:rPr sz="1950" spc="5" dirty="0">
                <a:latin typeface="Trebuchet MS"/>
                <a:cs typeface="Trebuchet MS"/>
              </a:rPr>
              <a:t>s</a:t>
            </a:r>
            <a:r>
              <a:rPr sz="1950" spc="15" dirty="0">
                <a:latin typeface="Trebuchet MS"/>
                <a:cs typeface="Trebuchet MS"/>
              </a:rPr>
              <a:t> </a:t>
            </a:r>
            <a:r>
              <a:rPr sz="1950" spc="10" dirty="0">
                <a:latin typeface="Trebuchet MS"/>
                <a:cs typeface="Trebuchet MS"/>
              </a:rPr>
              <a:t>t</a:t>
            </a:r>
            <a:r>
              <a:rPr sz="1950" spc="-5" dirty="0">
                <a:latin typeface="Trebuchet MS"/>
                <a:cs typeface="Trebuchet MS"/>
              </a:rPr>
              <a:t>h</a:t>
            </a:r>
            <a:r>
              <a:rPr sz="1950" spc="10" dirty="0">
                <a:latin typeface="Trebuchet MS"/>
                <a:cs typeface="Trebuchet MS"/>
              </a:rPr>
              <a:t>e</a:t>
            </a:r>
            <a:r>
              <a:rPr sz="1950" spc="5" dirty="0">
                <a:latin typeface="Trebuchet MS"/>
                <a:cs typeface="Trebuchet MS"/>
              </a:rPr>
              <a:t> </a:t>
            </a:r>
            <a:r>
              <a:rPr sz="1950" spc="10" dirty="0">
                <a:latin typeface="Trebuchet MS"/>
                <a:cs typeface="Trebuchet MS"/>
              </a:rPr>
              <a:t>c</a:t>
            </a:r>
            <a:r>
              <a:rPr sz="1950" spc="15" dirty="0">
                <a:latin typeface="Trebuchet MS"/>
                <a:cs typeface="Trebuchet MS"/>
              </a:rPr>
              <a:t>o</a:t>
            </a:r>
            <a:r>
              <a:rPr sz="1950" spc="-5" dirty="0">
                <a:latin typeface="Trebuchet MS"/>
                <a:cs typeface="Trebuchet MS"/>
              </a:rPr>
              <a:t>n</a:t>
            </a:r>
            <a:r>
              <a:rPr sz="1950" spc="10" dirty="0">
                <a:latin typeface="Trebuchet MS"/>
                <a:cs typeface="Trebuchet MS"/>
              </a:rPr>
              <a:t>c</a:t>
            </a:r>
            <a:r>
              <a:rPr sz="1950" dirty="0">
                <a:latin typeface="Trebuchet MS"/>
                <a:cs typeface="Trebuchet MS"/>
              </a:rPr>
              <a:t>e</a:t>
            </a:r>
            <a:r>
              <a:rPr sz="1950" spc="5" dirty="0">
                <a:latin typeface="Trebuchet MS"/>
                <a:cs typeface="Trebuchet MS"/>
              </a:rPr>
              <a:t>r</a:t>
            </a:r>
            <a:r>
              <a:rPr sz="1950" spc="15" dirty="0">
                <a:latin typeface="Trebuchet MS"/>
                <a:cs typeface="Trebuchet MS"/>
              </a:rPr>
              <a:t>n</a:t>
            </a:r>
            <a:r>
              <a:rPr sz="1950" spc="5" dirty="0">
                <a:latin typeface="Trebuchet MS"/>
                <a:cs typeface="Trebuchet MS"/>
              </a:rPr>
              <a:t>s</a:t>
            </a:r>
            <a:endParaRPr sz="1950" dirty="0">
              <a:latin typeface="Trebuchet MS"/>
              <a:cs typeface="Trebuchet MS"/>
            </a:endParaRPr>
          </a:p>
          <a:p>
            <a:pPr marL="295910" indent="-283210">
              <a:lnSpc>
                <a:spcPct val="100000"/>
              </a:lnSpc>
              <a:spcBef>
                <a:spcPts val="865"/>
              </a:spcBef>
              <a:buClr>
                <a:srgbClr val="90C126"/>
              </a:buClr>
              <a:buSzPct val="79487"/>
              <a:buFont typeface="Times New Roman"/>
              <a:buChar char="□"/>
              <a:tabLst>
                <a:tab pos="296545" algn="l"/>
              </a:tabLst>
            </a:pPr>
            <a:r>
              <a:rPr sz="1950" dirty="0">
                <a:latin typeface="Trebuchet MS"/>
                <a:cs typeface="Trebuchet MS"/>
              </a:rPr>
              <a:t>H</a:t>
            </a:r>
            <a:r>
              <a:rPr sz="1950" spc="15" dirty="0">
                <a:latin typeface="Trebuchet MS"/>
                <a:cs typeface="Trebuchet MS"/>
              </a:rPr>
              <a:t>ea</a:t>
            </a:r>
            <a:r>
              <a:rPr sz="1950" spc="5" dirty="0">
                <a:latin typeface="Trebuchet MS"/>
                <a:cs typeface="Trebuchet MS"/>
              </a:rPr>
              <a:t>rd</a:t>
            </a:r>
            <a:r>
              <a:rPr sz="1950" spc="10" dirty="0">
                <a:latin typeface="Trebuchet MS"/>
                <a:cs typeface="Trebuchet MS"/>
              </a:rPr>
              <a:t> t</a:t>
            </a:r>
            <a:r>
              <a:rPr sz="1950" spc="-5" dirty="0">
                <a:latin typeface="Trebuchet MS"/>
                <a:cs typeface="Trebuchet MS"/>
              </a:rPr>
              <a:t>h</a:t>
            </a:r>
            <a:r>
              <a:rPr sz="1950" spc="15" dirty="0">
                <a:latin typeface="Trebuchet MS"/>
                <a:cs typeface="Trebuchet MS"/>
              </a:rPr>
              <a:t>e</a:t>
            </a:r>
            <a:r>
              <a:rPr sz="1950" spc="-5" dirty="0">
                <a:latin typeface="Trebuchet MS"/>
                <a:cs typeface="Trebuchet MS"/>
              </a:rPr>
              <a:t>i</a:t>
            </a:r>
            <a:r>
              <a:rPr sz="1950" spc="5" dirty="0">
                <a:latin typeface="Trebuchet MS"/>
                <a:cs typeface="Trebuchet MS"/>
              </a:rPr>
              <a:t>r</a:t>
            </a:r>
            <a:r>
              <a:rPr sz="1950" spc="30" dirty="0">
                <a:latin typeface="Trebuchet MS"/>
                <a:cs typeface="Trebuchet MS"/>
              </a:rPr>
              <a:t> </a:t>
            </a:r>
            <a:r>
              <a:rPr sz="1950" spc="5" dirty="0">
                <a:latin typeface="Trebuchet MS"/>
                <a:cs typeface="Trebuchet MS"/>
              </a:rPr>
              <a:t>v</a:t>
            </a:r>
            <a:r>
              <a:rPr sz="1950" spc="-5" dirty="0">
                <a:latin typeface="Trebuchet MS"/>
                <a:cs typeface="Trebuchet MS"/>
              </a:rPr>
              <a:t>i</a:t>
            </a:r>
            <a:r>
              <a:rPr sz="1950" spc="15" dirty="0">
                <a:latin typeface="Trebuchet MS"/>
                <a:cs typeface="Trebuchet MS"/>
              </a:rPr>
              <a:t>e</a:t>
            </a:r>
            <a:r>
              <a:rPr sz="1950" spc="20" dirty="0">
                <a:latin typeface="Trebuchet MS"/>
                <a:cs typeface="Trebuchet MS"/>
              </a:rPr>
              <a:t>w</a:t>
            </a:r>
            <a:r>
              <a:rPr sz="1950" spc="5" dirty="0">
                <a:latin typeface="Trebuchet MS"/>
                <a:cs typeface="Trebuchet MS"/>
              </a:rPr>
              <a:t>s</a:t>
            </a:r>
            <a:r>
              <a:rPr sz="1950" spc="-5" dirty="0">
                <a:latin typeface="Trebuchet MS"/>
                <a:cs typeface="Trebuchet MS"/>
              </a:rPr>
              <a:t> </a:t>
            </a:r>
            <a:r>
              <a:rPr sz="1950" spc="15" dirty="0">
                <a:latin typeface="Trebuchet MS"/>
                <a:cs typeface="Trebuchet MS"/>
              </a:rPr>
              <a:t>o</a:t>
            </a:r>
            <a:r>
              <a:rPr sz="1950" spc="10" dirty="0">
                <a:latin typeface="Trebuchet MS"/>
                <a:cs typeface="Trebuchet MS"/>
              </a:rPr>
              <a:t>n</a:t>
            </a:r>
            <a:r>
              <a:rPr sz="1950" spc="15" dirty="0">
                <a:latin typeface="Trebuchet MS"/>
                <a:cs typeface="Trebuchet MS"/>
              </a:rPr>
              <a:t> op</a:t>
            </a:r>
            <a:r>
              <a:rPr sz="1950" spc="-10" dirty="0">
                <a:latin typeface="Trebuchet MS"/>
                <a:cs typeface="Trebuchet MS"/>
              </a:rPr>
              <a:t>t</a:t>
            </a:r>
            <a:r>
              <a:rPr sz="1950" spc="10" dirty="0">
                <a:latin typeface="Trebuchet MS"/>
                <a:cs typeface="Trebuchet MS"/>
              </a:rPr>
              <a:t>i</a:t>
            </a:r>
            <a:r>
              <a:rPr sz="1950" spc="15" dirty="0">
                <a:latin typeface="Trebuchet MS"/>
                <a:cs typeface="Trebuchet MS"/>
              </a:rPr>
              <a:t>o</a:t>
            </a:r>
            <a:r>
              <a:rPr sz="1950" spc="-5" dirty="0">
                <a:latin typeface="Trebuchet MS"/>
                <a:cs typeface="Trebuchet MS"/>
              </a:rPr>
              <a:t>n</a:t>
            </a:r>
            <a:r>
              <a:rPr sz="1950" spc="5" dirty="0">
                <a:latin typeface="Trebuchet MS"/>
                <a:cs typeface="Trebuchet MS"/>
              </a:rPr>
              <a:t>s</a:t>
            </a:r>
            <a:r>
              <a:rPr sz="1950" spc="15" dirty="0">
                <a:latin typeface="Trebuchet MS"/>
                <a:cs typeface="Trebuchet MS"/>
              </a:rPr>
              <a:t> </a:t>
            </a:r>
            <a:r>
              <a:rPr sz="1950" spc="-5" dirty="0">
                <a:latin typeface="Trebuchet MS"/>
                <a:cs typeface="Trebuchet MS"/>
              </a:rPr>
              <a:t>b</a:t>
            </a:r>
            <a:r>
              <a:rPr sz="1950" spc="15" dirty="0">
                <a:latin typeface="Trebuchet MS"/>
                <a:cs typeface="Trebuchet MS"/>
              </a:rPr>
              <a:t>e</a:t>
            </a:r>
            <a:r>
              <a:rPr sz="1950" spc="-5" dirty="0">
                <a:latin typeface="Trebuchet MS"/>
                <a:cs typeface="Trebuchet MS"/>
              </a:rPr>
              <a:t>i</a:t>
            </a:r>
            <a:r>
              <a:rPr sz="1950" spc="15" dirty="0">
                <a:latin typeface="Trebuchet MS"/>
                <a:cs typeface="Trebuchet MS"/>
              </a:rPr>
              <a:t>n</a:t>
            </a:r>
            <a:r>
              <a:rPr sz="1950" spc="5" dirty="0">
                <a:latin typeface="Trebuchet MS"/>
                <a:cs typeface="Trebuchet MS"/>
              </a:rPr>
              <a:t>g</a:t>
            </a:r>
            <a:r>
              <a:rPr sz="1950" spc="20" dirty="0">
                <a:latin typeface="Trebuchet MS"/>
                <a:cs typeface="Trebuchet MS"/>
              </a:rPr>
              <a:t> </a:t>
            </a:r>
            <a:r>
              <a:rPr sz="1950" spc="-5" dirty="0">
                <a:latin typeface="Trebuchet MS"/>
                <a:cs typeface="Trebuchet MS"/>
              </a:rPr>
              <a:t>c</a:t>
            </a:r>
            <a:r>
              <a:rPr sz="1950" spc="15" dirty="0">
                <a:latin typeface="Trebuchet MS"/>
                <a:cs typeface="Trebuchet MS"/>
              </a:rPr>
              <a:t>on</a:t>
            </a:r>
            <a:r>
              <a:rPr sz="1950" spc="-5" dirty="0">
                <a:latin typeface="Trebuchet MS"/>
                <a:cs typeface="Trebuchet MS"/>
              </a:rPr>
              <a:t>s</a:t>
            </a:r>
            <a:r>
              <a:rPr sz="1950" spc="10" dirty="0">
                <a:latin typeface="Trebuchet MS"/>
                <a:cs typeface="Trebuchet MS"/>
              </a:rPr>
              <a:t>i</a:t>
            </a:r>
            <a:r>
              <a:rPr sz="1950" spc="15" dirty="0">
                <a:latin typeface="Trebuchet MS"/>
                <a:cs typeface="Trebuchet MS"/>
              </a:rPr>
              <a:t>d</a:t>
            </a:r>
            <a:r>
              <a:rPr sz="1950" dirty="0">
                <a:latin typeface="Trebuchet MS"/>
                <a:cs typeface="Trebuchet MS"/>
              </a:rPr>
              <a:t>e</a:t>
            </a:r>
            <a:r>
              <a:rPr sz="1950" spc="5" dirty="0">
                <a:latin typeface="Trebuchet MS"/>
                <a:cs typeface="Trebuchet MS"/>
              </a:rPr>
              <a:t>r</a:t>
            </a:r>
            <a:r>
              <a:rPr sz="1950" dirty="0">
                <a:latin typeface="Trebuchet MS"/>
                <a:cs typeface="Trebuchet MS"/>
              </a:rPr>
              <a:t>e</a:t>
            </a:r>
            <a:r>
              <a:rPr sz="1950" spc="10" dirty="0">
                <a:latin typeface="Trebuchet MS"/>
                <a:cs typeface="Trebuchet MS"/>
              </a:rPr>
              <a:t>d</a:t>
            </a:r>
            <a:r>
              <a:rPr sz="1950" spc="30" dirty="0">
                <a:latin typeface="Trebuchet MS"/>
                <a:cs typeface="Trebuchet MS"/>
              </a:rPr>
              <a:t> </a:t>
            </a:r>
            <a:r>
              <a:rPr sz="1950" spc="15" dirty="0">
                <a:latin typeface="Trebuchet MS"/>
                <a:cs typeface="Trebuchet MS"/>
              </a:rPr>
              <a:t>b</a:t>
            </a:r>
            <a:r>
              <a:rPr sz="1950" spc="5" dirty="0">
                <a:latin typeface="Trebuchet MS"/>
                <a:cs typeface="Trebuchet MS"/>
              </a:rPr>
              <a:t>y</a:t>
            </a:r>
            <a:r>
              <a:rPr sz="1950" dirty="0">
                <a:latin typeface="Trebuchet MS"/>
                <a:cs typeface="Trebuchet MS"/>
              </a:rPr>
              <a:t> </a:t>
            </a:r>
            <a:r>
              <a:rPr sz="1950" spc="10" dirty="0" smtClean="0">
                <a:latin typeface="Trebuchet MS"/>
                <a:cs typeface="Trebuchet MS"/>
              </a:rPr>
              <a:t>c</a:t>
            </a:r>
            <a:r>
              <a:rPr sz="1950" spc="15" dirty="0" smtClean="0">
                <a:latin typeface="Trebuchet MS"/>
                <a:cs typeface="Trebuchet MS"/>
              </a:rPr>
              <a:t>omm</a:t>
            </a:r>
            <a:r>
              <a:rPr sz="1950" spc="-5" dirty="0" smtClean="0">
                <a:latin typeface="Trebuchet MS"/>
                <a:cs typeface="Trebuchet MS"/>
              </a:rPr>
              <a:t>i</a:t>
            </a:r>
            <a:r>
              <a:rPr sz="1950" spc="-10" dirty="0" smtClean="0">
                <a:latin typeface="Trebuchet MS"/>
                <a:cs typeface="Trebuchet MS"/>
              </a:rPr>
              <a:t>t</a:t>
            </a:r>
            <a:r>
              <a:rPr sz="1950" spc="10" dirty="0" smtClean="0">
                <a:latin typeface="Trebuchet MS"/>
                <a:cs typeface="Trebuchet MS"/>
              </a:rPr>
              <a:t>t</a:t>
            </a:r>
            <a:r>
              <a:rPr sz="1950" dirty="0" smtClean="0">
                <a:latin typeface="Trebuchet MS"/>
                <a:cs typeface="Trebuchet MS"/>
              </a:rPr>
              <a:t>e</a:t>
            </a:r>
            <a:r>
              <a:rPr sz="1950" spc="10" dirty="0" smtClean="0">
                <a:latin typeface="Trebuchet MS"/>
                <a:cs typeface="Trebuchet MS"/>
              </a:rPr>
              <a:t>e</a:t>
            </a:r>
            <a:endParaRPr sz="1950" dirty="0">
              <a:latin typeface="Trebuchet MS"/>
              <a:cs typeface="Trebuchet MS"/>
            </a:endParaRPr>
          </a:p>
          <a:p>
            <a:pPr marL="295910" marR="43815" indent="-283210">
              <a:lnSpc>
                <a:spcPct val="101499"/>
              </a:lnSpc>
              <a:spcBef>
                <a:spcPts val="815"/>
              </a:spcBef>
              <a:buClr>
                <a:srgbClr val="90C126"/>
              </a:buClr>
              <a:buSzPct val="79487"/>
              <a:buFont typeface="Times New Roman"/>
              <a:buChar char="□"/>
              <a:tabLst>
                <a:tab pos="296545" algn="l"/>
              </a:tabLst>
            </a:pPr>
            <a:r>
              <a:rPr sz="1950" dirty="0">
                <a:latin typeface="Trebuchet MS"/>
                <a:cs typeface="Trebuchet MS"/>
              </a:rPr>
              <a:t>E</a:t>
            </a:r>
            <a:r>
              <a:rPr sz="1950" spc="20" dirty="0">
                <a:latin typeface="Trebuchet MS"/>
                <a:cs typeface="Trebuchet MS"/>
              </a:rPr>
              <a:t>x</a:t>
            </a:r>
            <a:r>
              <a:rPr sz="1950" spc="-5" dirty="0">
                <a:latin typeface="Trebuchet MS"/>
                <a:cs typeface="Trebuchet MS"/>
              </a:rPr>
              <a:t>p</a:t>
            </a:r>
            <a:r>
              <a:rPr sz="1950" spc="15" dirty="0">
                <a:latin typeface="Trebuchet MS"/>
                <a:cs typeface="Trebuchet MS"/>
              </a:rPr>
              <a:t>la</a:t>
            </a:r>
            <a:r>
              <a:rPr sz="1950" spc="-5" dirty="0">
                <a:latin typeface="Trebuchet MS"/>
                <a:cs typeface="Trebuchet MS"/>
              </a:rPr>
              <a:t>i</a:t>
            </a:r>
            <a:r>
              <a:rPr sz="1950" spc="15" dirty="0">
                <a:latin typeface="Trebuchet MS"/>
                <a:cs typeface="Trebuchet MS"/>
              </a:rPr>
              <a:t>n</a:t>
            </a:r>
            <a:r>
              <a:rPr sz="1950" dirty="0">
                <a:latin typeface="Trebuchet MS"/>
                <a:cs typeface="Trebuchet MS"/>
              </a:rPr>
              <a:t>e</a:t>
            </a:r>
            <a:r>
              <a:rPr sz="1950" spc="10" dirty="0">
                <a:latin typeface="Trebuchet MS"/>
                <a:cs typeface="Trebuchet MS"/>
              </a:rPr>
              <a:t>d </a:t>
            </a:r>
            <a:r>
              <a:rPr sz="1950" spc="-5" dirty="0" smtClean="0">
                <a:latin typeface="Trebuchet MS"/>
                <a:cs typeface="Trebuchet MS"/>
              </a:rPr>
              <a:t>n</a:t>
            </a:r>
            <a:r>
              <a:rPr sz="1950" spc="15" dirty="0" smtClean="0">
                <a:latin typeface="Trebuchet MS"/>
                <a:cs typeface="Trebuchet MS"/>
              </a:rPr>
              <a:t>e</a:t>
            </a:r>
            <a:r>
              <a:rPr sz="1950" dirty="0" smtClean="0">
                <a:latin typeface="Trebuchet MS"/>
                <a:cs typeface="Trebuchet MS"/>
              </a:rPr>
              <a:t>e</a:t>
            </a:r>
            <a:r>
              <a:rPr sz="1950" spc="15" dirty="0" smtClean="0">
                <a:latin typeface="Trebuchet MS"/>
                <a:cs typeface="Trebuchet MS"/>
              </a:rPr>
              <a:t>d</a:t>
            </a:r>
            <a:r>
              <a:rPr sz="1950" spc="5" dirty="0" smtClean="0">
                <a:latin typeface="Trebuchet MS"/>
                <a:cs typeface="Trebuchet MS"/>
              </a:rPr>
              <a:t>s</a:t>
            </a:r>
            <a:r>
              <a:rPr sz="1950" spc="15" dirty="0" smtClean="0">
                <a:latin typeface="Trebuchet MS"/>
                <a:cs typeface="Trebuchet MS"/>
              </a:rPr>
              <a:t> </a:t>
            </a:r>
            <a:r>
              <a:rPr sz="1950" spc="5" dirty="0">
                <a:latin typeface="Trebuchet MS"/>
                <a:cs typeface="Trebuchet MS"/>
              </a:rPr>
              <a:t>fr</a:t>
            </a:r>
            <a:r>
              <a:rPr sz="1950" spc="15" dirty="0">
                <a:latin typeface="Trebuchet MS"/>
                <a:cs typeface="Trebuchet MS"/>
              </a:rPr>
              <a:t>om</a:t>
            </a:r>
            <a:r>
              <a:rPr sz="1950" spc="5" dirty="0">
                <a:latin typeface="Trebuchet MS"/>
                <a:cs typeface="Trebuchet MS"/>
              </a:rPr>
              <a:t> </a:t>
            </a:r>
            <a:r>
              <a:rPr sz="1950" spc="15" dirty="0">
                <a:latin typeface="Trebuchet MS"/>
                <a:cs typeface="Trebuchet MS"/>
              </a:rPr>
              <a:t>d</a:t>
            </a:r>
            <a:r>
              <a:rPr sz="1950" spc="-5" dirty="0">
                <a:latin typeface="Trebuchet MS"/>
                <a:cs typeface="Trebuchet MS"/>
              </a:rPr>
              <a:t>i</a:t>
            </a:r>
            <a:r>
              <a:rPr sz="1950" spc="5" dirty="0">
                <a:latin typeface="Trebuchet MS"/>
                <a:cs typeface="Trebuchet MS"/>
              </a:rPr>
              <a:t>ff</a:t>
            </a:r>
            <a:r>
              <a:rPr sz="1950" spc="15" dirty="0">
                <a:latin typeface="Trebuchet MS"/>
                <a:cs typeface="Trebuchet MS"/>
              </a:rPr>
              <a:t>e</a:t>
            </a:r>
            <a:r>
              <a:rPr sz="1950" spc="5" dirty="0">
                <a:latin typeface="Trebuchet MS"/>
                <a:cs typeface="Trebuchet MS"/>
              </a:rPr>
              <a:t>r</a:t>
            </a:r>
            <a:r>
              <a:rPr sz="1950" dirty="0">
                <a:latin typeface="Trebuchet MS"/>
                <a:cs typeface="Trebuchet MS"/>
              </a:rPr>
              <a:t>e</a:t>
            </a:r>
            <a:r>
              <a:rPr sz="1950" spc="15" dirty="0">
                <a:latin typeface="Trebuchet MS"/>
                <a:cs typeface="Trebuchet MS"/>
              </a:rPr>
              <a:t>n</a:t>
            </a:r>
            <a:r>
              <a:rPr sz="1950" spc="5" dirty="0">
                <a:latin typeface="Trebuchet MS"/>
                <a:cs typeface="Trebuchet MS"/>
              </a:rPr>
              <a:t>t</a:t>
            </a:r>
            <a:r>
              <a:rPr sz="1950" spc="15" dirty="0">
                <a:latin typeface="Trebuchet MS"/>
                <a:cs typeface="Trebuchet MS"/>
              </a:rPr>
              <a:t> s</a:t>
            </a:r>
            <a:r>
              <a:rPr sz="1950" spc="-5" dirty="0">
                <a:latin typeface="Trebuchet MS"/>
                <a:cs typeface="Trebuchet MS"/>
              </a:rPr>
              <a:t>p</a:t>
            </a:r>
            <a:r>
              <a:rPr sz="1950" spc="15" dirty="0">
                <a:latin typeface="Trebuchet MS"/>
                <a:cs typeface="Trebuchet MS"/>
              </a:rPr>
              <a:t>o</a:t>
            </a:r>
            <a:r>
              <a:rPr sz="1950" spc="5" dirty="0">
                <a:latin typeface="Trebuchet MS"/>
                <a:cs typeface="Trebuchet MS"/>
              </a:rPr>
              <a:t>r</a:t>
            </a:r>
            <a:r>
              <a:rPr sz="1950" spc="10" dirty="0">
                <a:latin typeface="Trebuchet MS"/>
                <a:cs typeface="Trebuchet MS"/>
              </a:rPr>
              <a:t>t</a:t>
            </a:r>
            <a:r>
              <a:rPr sz="1950" spc="5" dirty="0">
                <a:latin typeface="Trebuchet MS"/>
                <a:cs typeface="Trebuchet MS"/>
              </a:rPr>
              <a:t>s</a:t>
            </a:r>
            <a:r>
              <a:rPr sz="1950" spc="15" dirty="0">
                <a:latin typeface="Trebuchet MS"/>
                <a:cs typeface="Trebuchet MS"/>
              </a:rPr>
              <a:t> </a:t>
            </a:r>
            <a:r>
              <a:rPr sz="1950" spc="-10" dirty="0">
                <a:latin typeface="Trebuchet MS"/>
                <a:cs typeface="Trebuchet MS"/>
              </a:rPr>
              <a:t>t</a:t>
            </a:r>
            <a:r>
              <a:rPr sz="1950" spc="15" dirty="0">
                <a:latin typeface="Trebuchet MS"/>
                <a:cs typeface="Trebuchet MS"/>
              </a:rPr>
              <a:t>eam</a:t>
            </a:r>
            <a:r>
              <a:rPr sz="1950" spc="5" dirty="0">
                <a:latin typeface="Trebuchet MS"/>
                <a:cs typeface="Trebuchet MS"/>
              </a:rPr>
              <a:t> </a:t>
            </a:r>
            <a:r>
              <a:rPr sz="1950" dirty="0">
                <a:latin typeface="Trebuchet MS"/>
                <a:cs typeface="Trebuchet MS"/>
              </a:rPr>
              <a:t>a</a:t>
            </a:r>
            <a:r>
              <a:rPr sz="1950" spc="15" dirty="0">
                <a:latin typeface="Trebuchet MS"/>
                <a:cs typeface="Trebuchet MS"/>
              </a:rPr>
              <a:t>n</a:t>
            </a:r>
            <a:r>
              <a:rPr sz="1950" spc="10" dirty="0">
                <a:latin typeface="Trebuchet MS"/>
                <a:cs typeface="Trebuchet MS"/>
              </a:rPr>
              <a:t>d </a:t>
            </a:r>
            <a:r>
              <a:rPr sz="1950" spc="15" dirty="0" smtClean="0">
                <a:latin typeface="Trebuchet MS"/>
                <a:cs typeface="Trebuchet MS"/>
              </a:rPr>
              <a:t>b</a:t>
            </a:r>
            <a:r>
              <a:rPr sz="1950" dirty="0" smtClean="0">
                <a:latin typeface="Trebuchet MS"/>
                <a:cs typeface="Trebuchet MS"/>
              </a:rPr>
              <a:t>e</a:t>
            </a:r>
            <a:r>
              <a:rPr sz="1950" spc="15" dirty="0" smtClean="0">
                <a:latin typeface="Trebuchet MS"/>
                <a:cs typeface="Trebuchet MS"/>
              </a:rPr>
              <a:t>n</a:t>
            </a:r>
            <a:r>
              <a:rPr sz="1950" dirty="0" smtClean="0">
                <a:latin typeface="Trebuchet MS"/>
                <a:cs typeface="Trebuchet MS"/>
              </a:rPr>
              <a:t>e</a:t>
            </a:r>
            <a:r>
              <a:rPr sz="1950" spc="5" dirty="0" smtClean="0">
                <a:latin typeface="Trebuchet MS"/>
                <a:cs typeface="Trebuchet MS"/>
              </a:rPr>
              <a:t>f</a:t>
            </a:r>
            <a:r>
              <a:rPr sz="1950" spc="10" dirty="0" smtClean="0">
                <a:latin typeface="Trebuchet MS"/>
                <a:cs typeface="Trebuchet MS"/>
              </a:rPr>
              <a:t>i</a:t>
            </a:r>
            <a:r>
              <a:rPr sz="1950" spc="-10" dirty="0" smtClean="0">
                <a:latin typeface="Trebuchet MS"/>
                <a:cs typeface="Trebuchet MS"/>
              </a:rPr>
              <a:t>t</a:t>
            </a:r>
            <a:r>
              <a:rPr sz="1950" spc="5" dirty="0" smtClean="0">
                <a:latin typeface="Trebuchet MS"/>
                <a:cs typeface="Trebuchet MS"/>
              </a:rPr>
              <a:t>s</a:t>
            </a:r>
            <a:r>
              <a:rPr sz="1950" spc="35" dirty="0" smtClean="0">
                <a:latin typeface="Trebuchet MS"/>
                <a:cs typeface="Trebuchet MS"/>
              </a:rPr>
              <a:t> </a:t>
            </a:r>
            <a:r>
              <a:rPr sz="1950" spc="5" dirty="0">
                <a:latin typeface="Trebuchet MS"/>
                <a:cs typeface="Trebuchet MS"/>
              </a:rPr>
              <a:t>f</a:t>
            </a:r>
            <a:r>
              <a:rPr sz="1950" spc="-5" dirty="0">
                <a:latin typeface="Trebuchet MS"/>
                <a:cs typeface="Trebuchet MS"/>
              </a:rPr>
              <a:t>o</a:t>
            </a:r>
            <a:r>
              <a:rPr sz="1950" spc="5" dirty="0">
                <a:latin typeface="Trebuchet MS"/>
                <a:cs typeface="Trebuchet MS"/>
              </a:rPr>
              <a:t>r</a:t>
            </a:r>
            <a:r>
              <a:rPr sz="1950" spc="30" dirty="0">
                <a:latin typeface="Trebuchet MS"/>
                <a:cs typeface="Trebuchet MS"/>
              </a:rPr>
              <a:t> </a:t>
            </a:r>
            <a:r>
              <a:rPr sz="1950" dirty="0">
                <a:latin typeface="Trebuchet MS"/>
                <a:cs typeface="Trebuchet MS"/>
              </a:rPr>
              <a:t>e</a:t>
            </a:r>
            <a:r>
              <a:rPr sz="1950" spc="15" dirty="0">
                <a:latin typeface="Trebuchet MS"/>
                <a:cs typeface="Trebuchet MS"/>
              </a:rPr>
              <a:t>a</a:t>
            </a:r>
            <a:r>
              <a:rPr sz="1950" spc="10" dirty="0">
                <a:latin typeface="Trebuchet MS"/>
                <a:cs typeface="Trebuchet MS"/>
              </a:rPr>
              <a:t>ch</a:t>
            </a:r>
            <a:r>
              <a:rPr sz="1950" spc="-5" dirty="0">
                <a:latin typeface="Trebuchet MS"/>
                <a:cs typeface="Trebuchet MS"/>
              </a:rPr>
              <a:t> </a:t>
            </a:r>
            <a:r>
              <a:rPr sz="1950" spc="15" dirty="0">
                <a:latin typeface="Trebuchet MS"/>
                <a:cs typeface="Trebuchet MS"/>
              </a:rPr>
              <a:t>o</a:t>
            </a:r>
            <a:r>
              <a:rPr sz="1950" spc="-5" dirty="0">
                <a:latin typeface="Trebuchet MS"/>
                <a:cs typeface="Trebuchet MS"/>
              </a:rPr>
              <a:t>p</a:t>
            </a:r>
            <a:r>
              <a:rPr sz="1950" spc="10" dirty="0">
                <a:latin typeface="Trebuchet MS"/>
                <a:cs typeface="Trebuchet MS"/>
              </a:rPr>
              <a:t>t</a:t>
            </a:r>
            <a:r>
              <a:rPr sz="1950" spc="-5" dirty="0">
                <a:latin typeface="Trebuchet MS"/>
                <a:cs typeface="Trebuchet MS"/>
              </a:rPr>
              <a:t>i</a:t>
            </a:r>
            <a:r>
              <a:rPr sz="1950" spc="15" dirty="0">
                <a:latin typeface="Trebuchet MS"/>
                <a:cs typeface="Trebuchet MS"/>
              </a:rPr>
              <a:t>o</a:t>
            </a:r>
            <a:r>
              <a:rPr sz="1950" spc="10" dirty="0">
                <a:latin typeface="Trebuchet MS"/>
                <a:cs typeface="Trebuchet MS"/>
              </a:rPr>
              <a:t>n</a:t>
            </a:r>
            <a:r>
              <a:rPr sz="1950" spc="15" dirty="0">
                <a:latin typeface="Trebuchet MS"/>
                <a:cs typeface="Trebuchet MS"/>
              </a:rPr>
              <a:t> b</a:t>
            </a:r>
            <a:r>
              <a:rPr sz="1950" dirty="0">
                <a:latin typeface="Trebuchet MS"/>
                <a:cs typeface="Trebuchet MS"/>
              </a:rPr>
              <a:t>e</a:t>
            </a:r>
            <a:r>
              <a:rPr sz="1950" spc="10" dirty="0">
                <a:latin typeface="Trebuchet MS"/>
                <a:cs typeface="Trebuchet MS"/>
              </a:rPr>
              <a:t>i</a:t>
            </a:r>
            <a:r>
              <a:rPr sz="1950" spc="-5" dirty="0">
                <a:latin typeface="Trebuchet MS"/>
                <a:cs typeface="Trebuchet MS"/>
              </a:rPr>
              <a:t>n</a:t>
            </a:r>
            <a:r>
              <a:rPr sz="1950" spc="5" dirty="0">
                <a:latin typeface="Trebuchet MS"/>
                <a:cs typeface="Trebuchet MS"/>
              </a:rPr>
              <a:t>g</a:t>
            </a:r>
            <a:r>
              <a:rPr sz="1950" spc="20" dirty="0">
                <a:latin typeface="Trebuchet MS"/>
                <a:cs typeface="Trebuchet MS"/>
              </a:rPr>
              <a:t> </a:t>
            </a:r>
            <a:r>
              <a:rPr sz="1950" spc="10" dirty="0">
                <a:latin typeface="Trebuchet MS"/>
                <a:cs typeface="Trebuchet MS"/>
              </a:rPr>
              <a:t>c</a:t>
            </a:r>
            <a:r>
              <a:rPr sz="1950" spc="15" dirty="0">
                <a:latin typeface="Trebuchet MS"/>
                <a:cs typeface="Trebuchet MS"/>
              </a:rPr>
              <a:t>o</a:t>
            </a:r>
            <a:r>
              <a:rPr sz="1950" spc="-5" dirty="0">
                <a:latin typeface="Trebuchet MS"/>
                <a:cs typeface="Trebuchet MS"/>
              </a:rPr>
              <a:t>n</a:t>
            </a:r>
            <a:r>
              <a:rPr sz="1950" spc="15" dirty="0">
                <a:latin typeface="Trebuchet MS"/>
                <a:cs typeface="Trebuchet MS"/>
              </a:rPr>
              <a:t>s</a:t>
            </a:r>
            <a:r>
              <a:rPr sz="1950" spc="-5" dirty="0">
                <a:latin typeface="Trebuchet MS"/>
                <a:cs typeface="Trebuchet MS"/>
              </a:rPr>
              <a:t>i</a:t>
            </a:r>
            <a:r>
              <a:rPr sz="1950" spc="15" dirty="0">
                <a:latin typeface="Trebuchet MS"/>
                <a:cs typeface="Trebuchet MS"/>
              </a:rPr>
              <a:t>de</a:t>
            </a:r>
            <a:r>
              <a:rPr sz="1950" spc="-15" dirty="0">
                <a:latin typeface="Trebuchet MS"/>
                <a:cs typeface="Trebuchet MS"/>
              </a:rPr>
              <a:t>r</a:t>
            </a:r>
            <a:r>
              <a:rPr sz="1950" spc="15" dirty="0">
                <a:latin typeface="Trebuchet MS"/>
                <a:cs typeface="Trebuchet MS"/>
              </a:rPr>
              <a:t>e</a:t>
            </a:r>
            <a:r>
              <a:rPr sz="1950" spc="10" dirty="0">
                <a:latin typeface="Trebuchet MS"/>
                <a:cs typeface="Trebuchet MS"/>
              </a:rPr>
              <a:t>d</a:t>
            </a:r>
            <a:endParaRPr sz="1950" dirty="0">
              <a:latin typeface="Trebuchet MS"/>
              <a:cs typeface="Trebuchet MS"/>
            </a:endParaRPr>
          </a:p>
          <a:p>
            <a:pPr marL="295910" indent="-283210">
              <a:lnSpc>
                <a:spcPct val="100000"/>
              </a:lnSpc>
              <a:spcBef>
                <a:spcPts val="865"/>
              </a:spcBef>
              <a:buClr>
                <a:srgbClr val="90C126"/>
              </a:buClr>
              <a:buSzPct val="79487"/>
              <a:buFont typeface="Times New Roman"/>
              <a:buChar char="□"/>
              <a:tabLst>
                <a:tab pos="296545" algn="l"/>
              </a:tabLst>
            </a:pPr>
            <a:r>
              <a:rPr sz="1950" spc="10" dirty="0">
                <a:latin typeface="Trebuchet MS"/>
                <a:cs typeface="Trebuchet MS"/>
              </a:rPr>
              <a:t>C</a:t>
            </a:r>
            <a:r>
              <a:rPr sz="1950" spc="15" dirty="0">
                <a:latin typeface="Trebuchet MS"/>
                <a:cs typeface="Trebuchet MS"/>
              </a:rPr>
              <a:t>l</a:t>
            </a:r>
            <a:r>
              <a:rPr sz="1950" dirty="0">
                <a:latin typeface="Trebuchet MS"/>
                <a:cs typeface="Trebuchet MS"/>
              </a:rPr>
              <a:t>a</a:t>
            </a:r>
            <a:r>
              <a:rPr sz="1950" spc="5" dirty="0">
                <a:latin typeface="Trebuchet MS"/>
                <a:cs typeface="Trebuchet MS"/>
              </a:rPr>
              <a:t>r</a:t>
            </a:r>
            <a:r>
              <a:rPr sz="1950" spc="10" dirty="0">
                <a:latin typeface="Trebuchet MS"/>
                <a:cs typeface="Trebuchet MS"/>
              </a:rPr>
              <a:t>i</a:t>
            </a:r>
            <a:r>
              <a:rPr sz="1950" spc="5" dirty="0">
                <a:latin typeface="Trebuchet MS"/>
                <a:cs typeface="Trebuchet MS"/>
              </a:rPr>
              <a:t>f</a:t>
            </a:r>
            <a:r>
              <a:rPr sz="1950" spc="-5" dirty="0">
                <a:latin typeface="Trebuchet MS"/>
                <a:cs typeface="Trebuchet MS"/>
              </a:rPr>
              <a:t>i</a:t>
            </a:r>
            <a:r>
              <a:rPr sz="1950" spc="15" dirty="0">
                <a:latin typeface="Trebuchet MS"/>
                <a:cs typeface="Trebuchet MS"/>
              </a:rPr>
              <a:t>e</a:t>
            </a:r>
            <a:r>
              <a:rPr sz="1950" spc="10" dirty="0">
                <a:latin typeface="Trebuchet MS"/>
                <a:cs typeface="Trebuchet MS"/>
              </a:rPr>
              <a:t>d t</a:t>
            </a:r>
            <a:r>
              <a:rPr sz="1950" spc="-5" dirty="0">
                <a:latin typeface="Trebuchet MS"/>
                <a:cs typeface="Trebuchet MS"/>
              </a:rPr>
              <a:t>h</a:t>
            </a:r>
            <a:r>
              <a:rPr sz="1950" spc="15" dirty="0">
                <a:latin typeface="Trebuchet MS"/>
                <a:cs typeface="Trebuchet MS"/>
              </a:rPr>
              <a:t>e</a:t>
            </a:r>
            <a:r>
              <a:rPr sz="1950" spc="-5" dirty="0">
                <a:latin typeface="Trebuchet MS"/>
                <a:cs typeface="Trebuchet MS"/>
              </a:rPr>
              <a:t>i</a:t>
            </a:r>
            <a:r>
              <a:rPr sz="1950" spc="5" dirty="0">
                <a:latin typeface="Trebuchet MS"/>
                <a:cs typeface="Trebuchet MS"/>
              </a:rPr>
              <a:t>r</a:t>
            </a:r>
            <a:r>
              <a:rPr sz="1950" spc="30" dirty="0">
                <a:latin typeface="Trebuchet MS"/>
                <a:cs typeface="Trebuchet MS"/>
              </a:rPr>
              <a:t> </a:t>
            </a:r>
            <a:r>
              <a:rPr sz="1950" spc="15" dirty="0">
                <a:latin typeface="Trebuchet MS"/>
                <a:cs typeface="Trebuchet MS"/>
              </a:rPr>
              <a:t>do</a:t>
            </a:r>
            <a:r>
              <a:rPr sz="1950" spc="-5" dirty="0">
                <a:latin typeface="Trebuchet MS"/>
                <a:cs typeface="Trebuchet MS"/>
              </a:rPr>
              <a:t>u</a:t>
            </a:r>
            <a:r>
              <a:rPr sz="1950" spc="15" dirty="0">
                <a:latin typeface="Trebuchet MS"/>
                <a:cs typeface="Trebuchet MS"/>
              </a:rPr>
              <a:t>b</a:t>
            </a:r>
            <a:r>
              <a:rPr sz="1950" spc="-10" dirty="0">
                <a:latin typeface="Trebuchet MS"/>
                <a:cs typeface="Trebuchet MS"/>
              </a:rPr>
              <a:t>t</a:t>
            </a:r>
            <a:r>
              <a:rPr sz="1950" spc="5" dirty="0">
                <a:latin typeface="Trebuchet MS"/>
                <a:cs typeface="Trebuchet MS"/>
              </a:rPr>
              <a:t>s</a:t>
            </a:r>
            <a:r>
              <a:rPr sz="1950" spc="15" dirty="0">
                <a:latin typeface="Trebuchet MS"/>
                <a:cs typeface="Trebuchet MS"/>
              </a:rPr>
              <a:t> an</a:t>
            </a:r>
            <a:r>
              <a:rPr sz="1950" spc="10" dirty="0">
                <a:latin typeface="Trebuchet MS"/>
                <a:cs typeface="Trebuchet MS"/>
              </a:rPr>
              <a:t>d </a:t>
            </a:r>
            <a:r>
              <a:rPr sz="1950" spc="-5" dirty="0">
                <a:latin typeface="Trebuchet MS"/>
                <a:cs typeface="Trebuchet MS"/>
              </a:rPr>
              <a:t>q</a:t>
            </a:r>
            <a:r>
              <a:rPr sz="1950" spc="15" dirty="0">
                <a:latin typeface="Trebuchet MS"/>
                <a:cs typeface="Trebuchet MS"/>
              </a:rPr>
              <a:t>ue</a:t>
            </a:r>
            <a:r>
              <a:rPr sz="1950" spc="-5" dirty="0">
                <a:latin typeface="Trebuchet MS"/>
                <a:cs typeface="Trebuchet MS"/>
              </a:rPr>
              <a:t>s</a:t>
            </a:r>
            <a:r>
              <a:rPr sz="1950" spc="10" dirty="0">
                <a:latin typeface="Trebuchet MS"/>
                <a:cs typeface="Trebuchet MS"/>
              </a:rPr>
              <a:t>t</a:t>
            </a:r>
            <a:r>
              <a:rPr sz="1950" spc="-5" dirty="0">
                <a:latin typeface="Trebuchet MS"/>
                <a:cs typeface="Trebuchet MS"/>
              </a:rPr>
              <a:t>i</a:t>
            </a:r>
            <a:r>
              <a:rPr sz="1950" spc="15" dirty="0">
                <a:latin typeface="Trebuchet MS"/>
                <a:cs typeface="Trebuchet MS"/>
              </a:rPr>
              <a:t>on</a:t>
            </a:r>
            <a:r>
              <a:rPr sz="1950" spc="5" dirty="0">
                <a:latin typeface="Trebuchet MS"/>
                <a:cs typeface="Trebuchet MS"/>
              </a:rPr>
              <a:t>s</a:t>
            </a:r>
            <a:r>
              <a:rPr sz="1950" spc="-5" dirty="0">
                <a:latin typeface="Trebuchet MS"/>
                <a:cs typeface="Trebuchet MS"/>
              </a:rPr>
              <a:t> </a:t>
            </a:r>
            <a:r>
              <a:rPr sz="1950" spc="15" dirty="0">
                <a:latin typeface="Trebuchet MS"/>
                <a:cs typeface="Trebuchet MS"/>
              </a:rPr>
              <a:t>o</a:t>
            </a:r>
            <a:r>
              <a:rPr sz="1950" spc="10" dirty="0">
                <a:latin typeface="Trebuchet MS"/>
                <a:cs typeface="Trebuchet MS"/>
              </a:rPr>
              <a:t>n</a:t>
            </a:r>
            <a:r>
              <a:rPr sz="1950" spc="15" dirty="0">
                <a:latin typeface="Trebuchet MS"/>
                <a:cs typeface="Trebuchet MS"/>
              </a:rPr>
              <a:t> </a:t>
            </a:r>
            <a:r>
              <a:rPr sz="1950" spc="10" dirty="0">
                <a:latin typeface="Trebuchet MS"/>
                <a:cs typeface="Trebuchet MS"/>
              </a:rPr>
              <a:t>C</a:t>
            </a:r>
            <a:r>
              <a:rPr sz="1950" spc="15" dirty="0">
                <a:latin typeface="Trebuchet MS"/>
                <a:cs typeface="Trebuchet MS"/>
              </a:rPr>
              <a:t>l</a:t>
            </a:r>
            <a:r>
              <a:rPr sz="1950" dirty="0">
                <a:latin typeface="Trebuchet MS"/>
                <a:cs typeface="Trebuchet MS"/>
              </a:rPr>
              <a:t>e</a:t>
            </a:r>
            <a:r>
              <a:rPr sz="1950" spc="15" dirty="0">
                <a:latin typeface="Trebuchet MS"/>
                <a:cs typeface="Trebuchet MS"/>
              </a:rPr>
              <a:t>a</a:t>
            </a:r>
            <a:r>
              <a:rPr sz="1950" spc="10" dirty="0">
                <a:latin typeface="Trebuchet MS"/>
                <a:cs typeface="Trebuchet MS"/>
              </a:rPr>
              <a:t>n</a:t>
            </a:r>
            <a:r>
              <a:rPr sz="1950" spc="15" dirty="0">
                <a:latin typeface="Trebuchet MS"/>
                <a:cs typeface="Trebuchet MS"/>
              </a:rPr>
              <a:t> </a:t>
            </a:r>
            <a:r>
              <a:rPr sz="1950" spc="10" dirty="0">
                <a:latin typeface="Trebuchet MS"/>
                <a:cs typeface="Trebuchet MS"/>
              </a:rPr>
              <a:t>Up </a:t>
            </a:r>
            <a:r>
              <a:rPr sz="1950" spc="-85" dirty="0">
                <a:latin typeface="Trebuchet MS"/>
                <a:cs typeface="Trebuchet MS"/>
              </a:rPr>
              <a:t>P</a:t>
            </a:r>
            <a:r>
              <a:rPr sz="1950" spc="-5" dirty="0">
                <a:latin typeface="Trebuchet MS"/>
                <a:cs typeface="Trebuchet MS"/>
              </a:rPr>
              <a:t>h</a:t>
            </a:r>
            <a:r>
              <a:rPr sz="1950" spc="15" dirty="0">
                <a:latin typeface="Trebuchet MS"/>
                <a:cs typeface="Trebuchet MS"/>
              </a:rPr>
              <a:t>as</a:t>
            </a:r>
            <a:r>
              <a:rPr sz="1950" spc="10" dirty="0">
                <a:latin typeface="Trebuchet MS"/>
                <a:cs typeface="Trebuchet MS"/>
              </a:rPr>
              <a:t>e</a:t>
            </a:r>
            <a:endParaRPr sz="1950" dirty="0">
              <a:latin typeface="Trebuchet MS"/>
              <a:cs typeface="Trebuchet MS"/>
            </a:endParaRPr>
          </a:p>
          <a:p>
            <a:pPr marL="295910" marR="156845" indent="-283210">
              <a:lnSpc>
                <a:spcPct val="101499"/>
              </a:lnSpc>
              <a:spcBef>
                <a:spcPts val="830"/>
              </a:spcBef>
              <a:buClr>
                <a:srgbClr val="90C126"/>
              </a:buClr>
              <a:buSzPct val="79487"/>
              <a:buFont typeface="Times New Roman"/>
              <a:buChar char="□"/>
              <a:tabLst>
                <a:tab pos="296545" algn="l"/>
              </a:tabLst>
            </a:pPr>
            <a:r>
              <a:rPr sz="1950" spc="15" dirty="0">
                <a:latin typeface="Trebuchet MS"/>
                <a:cs typeface="Trebuchet MS"/>
              </a:rPr>
              <a:t>Ga</a:t>
            </a:r>
            <a:r>
              <a:rPr sz="1950" spc="10" dirty="0">
                <a:latin typeface="Trebuchet MS"/>
                <a:cs typeface="Trebuchet MS"/>
              </a:rPr>
              <a:t>ve</a:t>
            </a:r>
            <a:r>
              <a:rPr sz="1950" spc="-5" dirty="0">
                <a:latin typeface="Trebuchet MS"/>
                <a:cs typeface="Trebuchet MS"/>
              </a:rPr>
              <a:t> </a:t>
            </a:r>
            <a:r>
              <a:rPr sz="1950" spc="-10" dirty="0">
                <a:latin typeface="Trebuchet MS"/>
                <a:cs typeface="Trebuchet MS"/>
              </a:rPr>
              <a:t>t</a:t>
            </a:r>
            <a:r>
              <a:rPr sz="1950" spc="15" dirty="0">
                <a:latin typeface="Trebuchet MS"/>
                <a:cs typeface="Trebuchet MS"/>
              </a:rPr>
              <a:t>h</a:t>
            </a:r>
            <a:r>
              <a:rPr sz="1950" dirty="0">
                <a:latin typeface="Trebuchet MS"/>
                <a:cs typeface="Trebuchet MS"/>
              </a:rPr>
              <a:t>e</a:t>
            </a:r>
            <a:r>
              <a:rPr sz="1950" spc="15" dirty="0">
                <a:latin typeface="Trebuchet MS"/>
                <a:cs typeface="Trebuchet MS"/>
              </a:rPr>
              <a:t>m</a:t>
            </a:r>
            <a:r>
              <a:rPr sz="1950" spc="25" dirty="0">
                <a:latin typeface="Trebuchet MS"/>
                <a:cs typeface="Trebuchet MS"/>
              </a:rPr>
              <a:t> </a:t>
            </a:r>
            <a:r>
              <a:rPr sz="1950" spc="15" dirty="0">
                <a:latin typeface="Trebuchet MS"/>
                <a:cs typeface="Trebuchet MS"/>
              </a:rPr>
              <a:t>oppo</a:t>
            </a:r>
            <a:r>
              <a:rPr sz="1950" spc="5" dirty="0">
                <a:latin typeface="Trebuchet MS"/>
                <a:cs typeface="Trebuchet MS"/>
              </a:rPr>
              <a:t>r</a:t>
            </a:r>
            <a:r>
              <a:rPr sz="1950" spc="-10" dirty="0">
                <a:latin typeface="Trebuchet MS"/>
                <a:cs typeface="Trebuchet MS"/>
              </a:rPr>
              <a:t>t</a:t>
            </a:r>
            <a:r>
              <a:rPr sz="1950" spc="15" dirty="0">
                <a:latin typeface="Trebuchet MS"/>
                <a:cs typeface="Trebuchet MS"/>
              </a:rPr>
              <a:t>u</a:t>
            </a:r>
            <a:r>
              <a:rPr sz="1950" spc="-5" dirty="0">
                <a:latin typeface="Trebuchet MS"/>
                <a:cs typeface="Trebuchet MS"/>
              </a:rPr>
              <a:t>n</a:t>
            </a:r>
            <a:r>
              <a:rPr sz="1950" spc="10" dirty="0">
                <a:latin typeface="Trebuchet MS"/>
                <a:cs typeface="Trebuchet MS"/>
              </a:rPr>
              <a:t>i</a:t>
            </a:r>
            <a:r>
              <a:rPr sz="1950" spc="-10" dirty="0">
                <a:latin typeface="Trebuchet MS"/>
                <a:cs typeface="Trebuchet MS"/>
              </a:rPr>
              <a:t>t</a:t>
            </a:r>
            <a:r>
              <a:rPr sz="1950" spc="5" dirty="0">
                <a:latin typeface="Trebuchet MS"/>
                <a:cs typeface="Trebuchet MS"/>
              </a:rPr>
              <a:t>y</a:t>
            </a:r>
            <a:r>
              <a:rPr sz="1950" spc="20" dirty="0">
                <a:latin typeface="Trebuchet MS"/>
                <a:cs typeface="Trebuchet MS"/>
              </a:rPr>
              <a:t> </a:t>
            </a:r>
            <a:r>
              <a:rPr sz="1950" spc="-10" dirty="0">
                <a:latin typeface="Trebuchet MS"/>
                <a:cs typeface="Trebuchet MS"/>
              </a:rPr>
              <a:t>t</a:t>
            </a:r>
            <a:r>
              <a:rPr sz="1950" spc="10" dirty="0">
                <a:latin typeface="Trebuchet MS"/>
                <a:cs typeface="Trebuchet MS"/>
              </a:rPr>
              <a:t>o</a:t>
            </a:r>
            <a:r>
              <a:rPr sz="1950" spc="30" dirty="0">
                <a:latin typeface="Trebuchet MS"/>
                <a:cs typeface="Trebuchet MS"/>
              </a:rPr>
              <a:t> </a:t>
            </a:r>
            <a:r>
              <a:rPr sz="1950" spc="-15" dirty="0">
                <a:latin typeface="Trebuchet MS"/>
                <a:cs typeface="Trebuchet MS"/>
              </a:rPr>
              <a:t>r</a:t>
            </a:r>
            <a:r>
              <a:rPr sz="1950" spc="15" dirty="0">
                <a:latin typeface="Trebuchet MS"/>
                <a:cs typeface="Trebuchet MS"/>
              </a:rPr>
              <a:t>e</a:t>
            </a:r>
            <a:r>
              <a:rPr sz="1950" spc="5" dirty="0">
                <a:latin typeface="Trebuchet MS"/>
                <a:cs typeface="Trebuchet MS"/>
              </a:rPr>
              <a:t>v</a:t>
            </a:r>
            <a:r>
              <a:rPr sz="1950" spc="-5" dirty="0">
                <a:latin typeface="Trebuchet MS"/>
                <a:cs typeface="Trebuchet MS"/>
              </a:rPr>
              <a:t>i</a:t>
            </a:r>
            <a:r>
              <a:rPr sz="1950" spc="15" dirty="0">
                <a:latin typeface="Trebuchet MS"/>
                <a:cs typeface="Trebuchet MS"/>
              </a:rPr>
              <a:t>e</a:t>
            </a:r>
            <a:r>
              <a:rPr sz="1950" spc="10" dirty="0">
                <a:latin typeface="Trebuchet MS"/>
                <a:cs typeface="Trebuchet MS"/>
              </a:rPr>
              <a:t>w</a:t>
            </a:r>
            <a:r>
              <a:rPr sz="1950" spc="15" dirty="0">
                <a:latin typeface="Trebuchet MS"/>
                <a:cs typeface="Trebuchet MS"/>
              </a:rPr>
              <a:t> </a:t>
            </a:r>
            <a:r>
              <a:rPr sz="1950" spc="15" dirty="0" smtClean="0">
                <a:latin typeface="Trebuchet MS"/>
                <a:cs typeface="Trebuchet MS"/>
              </a:rPr>
              <a:t>p</a:t>
            </a:r>
            <a:r>
              <a:rPr sz="1950" spc="5" dirty="0" smtClean="0">
                <a:latin typeface="Trebuchet MS"/>
                <a:cs typeface="Trebuchet MS"/>
              </a:rPr>
              <a:t>r</a:t>
            </a:r>
            <a:r>
              <a:rPr sz="1950" spc="15" dirty="0" smtClean="0">
                <a:latin typeface="Trebuchet MS"/>
                <a:cs typeface="Trebuchet MS"/>
              </a:rPr>
              <a:t>o</a:t>
            </a:r>
            <a:r>
              <a:rPr sz="1950" spc="-5" dirty="0" smtClean="0">
                <a:latin typeface="Trebuchet MS"/>
                <a:cs typeface="Trebuchet MS"/>
              </a:rPr>
              <a:t>p</a:t>
            </a:r>
            <a:r>
              <a:rPr sz="1950" spc="15" dirty="0" smtClean="0">
                <a:latin typeface="Trebuchet MS"/>
                <a:cs typeface="Trebuchet MS"/>
              </a:rPr>
              <a:t>e</a:t>
            </a:r>
            <a:r>
              <a:rPr sz="1950" spc="5" dirty="0" smtClean="0">
                <a:latin typeface="Trebuchet MS"/>
                <a:cs typeface="Trebuchet MS"/>
              </a:rPr>
              <a:t>r</a:t>
            </a:r>
            <a:r>
              <a:rPr sz="1950" spc="-10" dirty="0" smtClean="0">
                <a:latin typeface="Trebuchet MS"/>
                <a:cs typeface="Trebuchet MS"/>
              </a:rPr>
              <a:t>t</a:t>
            </a:r>
            <a:r>
              <a:rPr sz="1950" spc="5" dirty="0" smtClean="0">
                <a:latin typeface="Trebuchet MS"/>
                <a:cs typeface="Trebuchet MS"/>
              </a:rPr>
              <a:t>y</a:t>
            </a:r>
            <a:r>
              <a:rPr sz="1950" spc="20" dirty="0" smtClean="0">
                <a:latin typeface="Trebuchet MS"/>
                <a:cs typeface="Trebuchet MS"/>
              </a:rPr>
              <a:t> </a:t>
            </a:r>
            <a:r>
              <a:rPr sz="1950" spc="15" dirty="0">
                <a:latin typeface="Trebuchet MS"/>
                <a:cs typeface="Trebuchet MS"/>
              </a:rPr>
              <a:t>ma</a:t>
            </a:r>
            <a:r>
              <a:rPr sz="1950" spc="5" dirty="0">
                <a:latin typeface="Trebuchet MS"/>
                <a:cs typeface="Trebuchet MS"/>
              </a:rPr>
              <a:t>r</a:t>
            </a:r>
            <a:r>
              <a:rPr sz="1950" spc="-5" dirty="0">
                <a:latin typeface="Trebuchet MS"/>
                <a:cs typeface="Trebuchet MS"/>
              </a:rPr>
              <a:t>k</a:t>
            </a:r>
            <a:r>
              <a:rPr sz="1950" spc="15" dirty="0">
                <a:latin typeface="Trebuchet MS"/>
                <a:cs typeface="Trebuchet MS"/>
              </a:rPr>
              <a:t>e</a:t>
            </a:r>
            <a:r>
              <a:rPr sz="1950" spc="10" dirty="0">
                <a:latin typeface="Trebuchet MS"/>
                <a:cs typeface="Trebuchet MS"/>
              </a:rPr>
              <a:t>d </a:t>
            </a:r>
            <a:r>
              <a:rPr sz="1950" spc="15" dirty="0">
                <a:latin typeface="Trebuchet MS"/>
                <a:cs typeface="Trebuchet MS"/>
              </a:rPr>
              <a:t>b</a:t>
            </a:r>
            <a:r>
              <a:rPr sz="1950" spc="5" dirty="0">
                <a:latin typeface="Trebuchet MS"/>
                <a:cs typeface="Trebuchet MS"/>
              </a:rPr>
              <a:t>y</a:t>
            </a:r>
            <a:r>
              <a:rPr sz="1950" dirty="0">
                <a:latin typeface="Trebuchet MS"/>
                <a:cs typeface="Trebuchet MS"/>
              </a:rPr>
              <a:t> </a:t>
            </a:r>
            <a:r>
              <a:rPr sz="1950" spc="15" dirty="0">
                <a:latin typeface="Trebuchet MS"/>
                <a:cs typeface="Trebuchet MS"/>
              </a:rPr>
              <a:t>e</a:t>
            </a:r>
            <a:r>
              <a:rPr sz="1950" spc="5" dirty="0">
                <a:latin typeface="Trebuchet MS"/>
                <a:cs typeface="Trebuchet MS"/>
              </a:rPr>
              <a:t>x</a:t>
            </a:r>
            <a:r>
              <a:rPr sz="1950" spc="10" dirty="0">
                <a:latin typeface="Trebuchet MS"/>
                <a:cs typeface="Trebuchet MS"/>
              </a:rPr>
              <a:t>t</a:t>
            </a:r>
            <a:r>
              <a:rPr sz="1950" dirty="0">
                <a:latin typeface="Trebuchet MS"/>
                <a:cs typeface="Trebuchet MS"/>
              </a:rPr>
              <a:t>e</a:t>
            </a:r>
            <a:r>
              <a:rPr sz="1950" spc="5" dirty="0">
                <a:latin typeface="Trebuchet MS"/>
                <a:cs typeface="Trebuchet MS"/>
              </a:rPr>
              <a:t>r</a:t>
            </a:r>
            <a:r>
              <a:rPr sz="1950" spc="15" dirty="0">
                <a:latin typeface="Trebuchet MS"/>
                <a:cs typeface="Trebuchet MS"/>
              </a:rPr>
              <a:t>n</a:t>
            </a:r>
            <a:r>
              <a:rPr sz="1950" dirty="0">
                <a:latin typeface="Trebuchet MS"/>
                <a:cs typeface="Trebuchet MS"/>
              </a:rPr>
              <a:t>a</a:t>
            </a:r>
            <a:r>
              <a:rPr sz="1950" spc="5" dirty="0">
                <a:latin typeface="Trebuchet MS"/>
                <a:cs typeface="Trebuchet MS"/>
              </a:rPr>
              <a:t>l Ar</a:t>
            </a:r>
            <a:r>
              <a:rPr sz="1950" spc="-5" dirty="0">
                <a:latin typeface="Trebuchet MS"/>
                <a:cs typeface="Trebuchet MS"/>
              </a:rPr>
              <a:t>b</a:t>
            </a:r>
            <a:r>
              <a:rPr sz="1950" spc="15" dirty="0">
                <a:latin typeface="Trebuchet MS"/>
                <a:cs typeface="Trebuchet MS"/>
              </a:rPr>
              <a:t>o</a:t>
            </a:r>
            <a:r>
              <a:rPr sz="1950" spc="5" dirty="0">
                <a:latin typeface="Trebuchet MS"/>
                <a:cs typeface="Trebuchet MS"/>
              </a:rPr>
              <a:t>r</a:t>
            </a:r>
            <a:r>
              <a:rPr sz="1950" spc="10" dirty="0">
                <a:latin typeface="Trebuchet MS"/>
                <a:cs typeface="Trebuchet MS"/>
              </a:rPr>
              <a:t>i</a:t>
            </a:r>
            <a:r>
              <a:rPr sz="1950" spc="-5" dirty="0">
                <a:latin typeface="Trebuchet MS"/>
                <a:cs typeface="Trebuchet MS"/>
              </a:rPr>
              <a:t>s</a:t>
            </a:r>
            <a:r>
              <a:rPr sz="1950" spc="5" dirty="0">
                <a:latin typeface="Trebuchet MS"/>
                <a:cs typeface="Trebuchet MS"/>
              </a:rPr>
              <a:t>t</a:t>
            </a:r>
            <a:r>
              <a:rPr sz="1950" spc="15" dirty="0">
                <a:latin typeface="Trebuchet MS"/>
                <a:cs typeface="Trebuchet MS"/>
              </a:rPr>
              <a:t> </a:t>
            </a:r>
            <a:r>
              <a:rPr sz="1950" spc="5" dirty="0">
                <a:latin typeface="Trebuchet MS"/>
                <a:cs typeface="Trebuchet MS"/>
              </a:rPr>
              <a:t>f</a:t>
            </a:r>
            <a:r>
              <a:rPr sz="1950" spc="15" dirty="0">
                <a:latin typeface="Trebuchet MS"/>
                <a:cs typeface="Trebuchet MS"/>
              </a:rPr>
              <a:t>o</a:t>
            </a:r>
            <a:r>
              <a:rPr sz="1950" spc="5" dirty="0">
                <a:latin typeface="Trebuchet MS"/>
                <a:cs typeface="Trebuchet MS"/>
              </a:rPr>
              <a:t>r</a:t>
            </a:r>
            <a:r>
              <a:rPr sz="1950" spc="10" dirty="0">
                <a:latin typeface="Trebuchet MS"/>
                <a:cs typeface="Trebuchet MS"/>
              </a:rPr>
              <a:t> </a:t>
            </a:r>
            <a:r>
              <a:rPr sz="1950" spc="10" dirty="0" smtClean="0">
                <a:latin typeface="Trebuchet MS"/>
                <a:cs typeface="Trebuchet MS"/>
              </a:rPr>
              <a:t>c</a:t>
            </a:r>
            <a:r>
              <a:rPr sz="1950" spc="15" dirty="0" smtClean="0">
                <a:latin typeface="Trebuchet MS"/>
                <a:cs typeface="Trebuchet MS"/>
              </a:rPr>
              <a:t>l</a:t>
            </a:r>
            <a:r>
              <a:rPr sz="1950" dirty="0" smtClean="0">
                <a:latin typeface="Trebuchet MS"/>
                <a:cs typeface="Trebuchet MS"/>
              </a:rPr>
              <a:t>e</a:t>
            </a:r>
            <a:r>
              <a:rPr sz="1950" spc="15" dirty="0" smtClean="0">
                <a:latin typeface="Trebuchet MS"/>
                <a:cs typeface="Trebuchet MS"/>
              </a:rPr>
              <a:t>a</a:t>
            </a:r>
            <a:r>
              <a:rPr sz="1950" spc="10" dirty="0" smtClean="0">
                <a:latin typeface="Trebuchet MS"/>
                <a:cs typeface="Trebuchet MS"/>
              </a:rPr>
              <a:t>n</a:t>
            </a:r>
            <a:r>
              <a:rPr sz="1950" spc="15" dirty="0" smtClean="0">
                <a:latin typeface="Trebuchet MS"/>
                <a:cs typeface="Trebuchet MS"/>
              </a:rPr>
              <a:t> </a:t>
            </a:r>
            <a:r>
              <a:rPr sz="1950" spc="-5" dirty="0">
                <a:latin typeface="Trebuchet MS"/>
                <a:cs typeface="Trebuchet MS"/>
              </a:rPr>
              <a:t>u</a:t>
            </a:r>
            <a:r>
              <a:rPr sz="1950" spc="10" dirty="0">
                <a:latin typeface="Trebuchet MS"/>
                <a:cs typeface="Trebuchet MS"/>
              </a:rPr>
              <a:t>p </a:t>
            </a:r>
            <a:r>
              <a:rPr sz="1950" spc="15" dirty="0">
                <a:latin typeface="Trebuchet MS"/>
                <a:cs typeface="Trebuchet MS"/>
              </a:rPr>
              <a:t>ph</a:t>
            </a:r>
            <a:r>
              <a:rPr sz="1950" dirty="0">
                <a:latin typeface="Trebuchet MS"/>
                <a:cs typeface="Trebuchet MS"/>
              </a:rPr>
              <a:t>a</a:t>
            </a:r>
            <a:r>
              <a:rPr sz="1950" spc="15" dirty="0">
                <a:latin typeface="Trebuchet MS"/>
                <a:cs typeface="Trebuchet MS"/>
              </a:rPr>
              <a:t>se</a:t>
            </a:r>
            <a:r>
              <a:rPr sz="1950" spc="5" dirty="0">
                <a:latin typeface="Trebuchet MS"/>
                <a:cs typeface="Trebuchet MS"/>
              </a:rPr>
              <a:t>.</a:t>
            </a:r>
            <a:endParaRPr sz="1950" dirty="0">
              <a:latin typeface="Trebuchet MS"/>
              <a:cs typeface="Trebuchet MS"/>
            </a:endParaRPr>
          </a:p>
          <a:p>
            <a:pPr marL="295910" marR="9525" indent="-283210">
              <a:lnSpc>
                <a:spcPct val="101499"/>
              </a:lnSpc>
              <a:spcBef>
                <a:spcPts val="825"/>
              </a:spcBef>
              <a:buClr>
                <a:srgbClr val="90C126"/>
              </a:buClr>
              <a:buSzPct val="79487"/>
              <a:buFont typeface="Times New Roman"/>
              <a:buChar char="□"/>
              <a:tabLst>
                <a:tab pos="296545" algn="l"/>
              </a:tabLst>
            </a:pPr>
            <a:r>
              <a:rPr sz="1950" spc="5" dirty="0">
                <a:latin typeface="Trebuchet MS"/>
                <a:cs typeface="Trebuchet MS"/>
              </a:rPr>
              <a:t>S</a:t>
            </a:r>
            <a:r>
              <a:rPr sz="1950" dirty="0">
                <a:latin typeface="Trebuchet MS"/>
                <a:cs typeface="Trebuchet MS"/>
              </a:rPr>
              <a:t>e</a:t>
            </a:r>
            <a:r>
              <a:rPr sz="1950" spc="15" dirty="0">
                <a:latin typeface="Trebuchet MS"/>
                <a:cs typeface="Trebuchet MS"/>
              </a:rPr>
              <a:t>n</a:t>
            </a:r>
            <a:r>
              <a:rPr sz="1950" spc="5" dirty="0">
                <a:latin typeface="Trebuchet MS"/>
                <a:cs typeface="Trebuchet MS"/>
              </a:rPr>
              <a:t>t</a:t>
            </a:r>
            <a:r>
              <a:rPr sz="1950" spc="15" dirty="0">
                <a:latin typeface="Trebuchet MS"/>
                <a:cs typeface="Trebuchet MS"/>
              </a:rPr>
              <a:t> el</a:t>
            </a:r>
            <a:r>
              <a:rPr sz="1950" dirty="0">
                <a:latin typeface="Trebuchet MS"/>
                <a:cs typeface="Trebuchet MS"/>
              </a:rPr>
              <a:t>e</a:t>
            </a:r>
            <a:r>
              <a:rPr sz="1950" spc="10" dirty="0">
                <a:latin typeface="Trebuchet MS"/>
                <a:cs typeface="Trebuchet MS"/>
              </a:rPr>
              <a:t>c</a:t>
            </a:r>
            <a:r>
              <a:rPr sz="1950" spc="-10" dirty="0">
                <a:latin typeface="Trebuchet MS"/>
                <a:cs typeface="Trebuchet MS"/>
              </a:rPr>
              <a:t>t</a:t>
            </a:r>
            <a:r>
              <a:rPr sz="1950" spc="5" dirty="0">
                <a:latin typeface="Trebuchet MS"/>
                <a:cs typeface="Trebuchet MS"/>
              </a:rPr>
              <a:t>r</a:t>
            </a:r>
            <a:r>
              <a:rPr sz="1950" spc="15" dirty="0">
                <a:latin typeface="Trebuchet MS"/>
                <a:cs typeface="Trebuchet MS"/>
              </a:rPr>
              <a:t>o</a:t>
            </a:r>
            <a:r>
              <a:rPr sz="1950" spc="-5" dirty="0">
                <a:latin typeface="Trebuchet MS"/>
                <a:cs typeface="Trebuchet MS"/>
              </a:rPr>
              <a:t>n</a:t>
            </a:r>
            <a:r>
              <a:rPr sz="1950" spc="10" dirty="0">
                <a:latin typeface="Trebuchet MS"/>
                <a:cs typeface="Trebuchet MS"/>
              </a:rPr>
              <a:t>i</a:t>
            </a:r>
            <a:r>
              <a:rPr sz="1950" spc="5" dirty="0">
                <a:latin typeface="Trebuchet MS"/>
                <a:cs typeface="Trebuchet MS"/>
              </a:rPr>
              <a:t>c</a:t>
            </a:r>
            <a:r>
              <a:rPr sz="1950" spc="15" dirty="0">
                <a:latin typeface="Trebuchet MS"/>
                <a:cs typeface="Trebuchet MS"/>
              </a:rPr>
              <a:t> a</a:t>
            </a:r>
            <a:r>
              <a:rPr sz="1950" spc="-5" dirty="0">
                <a:latin typeface="Trebuchet MS"/>
                <a:cs typeface="Trebuchet MS"/>
              </a:rPr>
              <a:t>n</a:t>
            </a:r>
            <a:r>
              <a:rPr sz="1950" spc="10" dirty="0">
                <a:latin typeface="Trebuchet MS"/>
                <a:cs typeface="Trebuchet MS"/>
              </a:rPr>
              <a:t>d </a:t>
            </a:r>
            <a:r>
              <a:rPr sz="1950" spc="15" dirty="0">
                <a:latin typeface="Trebuchet MS"/>
                <a:cs typeface="Trebuchet MS"/>
              </a:rPr>
              <a:t>doo</a:t>
            </a:r>
            <a:r>
              <a:rPr sz="1950" spc="5" dirty="0">
                <a:latin typeface="Trebuchet MS"/>
                <a:cs typeface="Trebuchet MS"/>
              </a:rPr>
              <a:t>r</a:t>
            </a:r>
            <a:r>
              <a:rPr sz="1950" spc="-10" dirty="0">
                <a:latin typeface="Trebuchet MS"/>
                <a:cs typeface="Trebuchet MS"/>
              </a:rPr>
              <a:t> </a:t>
            </a:r>
            <a:r>
              <a:rPr sz="1950" spc="10" dirty="0">
                <a:latin typeface="Trebuchet MS"/>
                <a:cs typeface="Trebuchet MS"/>
              </a:rPr>
              <a:t>to</a:t>
            </a:r>
            <a:r>
              <a:rPr sz="1950" spc="15" dirty="0">
                <a:latin typeface="Trebuchet MS"/>
                <a:cs typeface="Trebuchet MS"/>
              </a:rPr>
              <a:t> doo</a:t>
            </a:r>
            <a:r>
              <a:rPr sz="1950" spc="5" dirty="0">
                <a:latin typeface="Trebuchet MS"/>
                <a:cs typeface="Trebuchet MS"/>
              </a:rPr>
              <a:t>r</a:t>
            </a:r>
            <a:r>
              <a:rPr sz="1950" spc="-10" dirty="0">
                <a:latin typeface="Trebuchet MS"/>
                <a:cs typeface="Trebuchet MS"/>
              </a:rPr>
              <a:t> </a:t>
            </a:r>
            <a:r>
              <a:rPr sz="1950" spc="10" dirty="0">
                <a:latin typeface="Trebuchet MS"/>
                <a:cs typeface="Trebuchet MS"/>
              </a:rPr>
              <a:t>c</a:t>
            </a:r>
            <a:r>
              <a:rPr sz="1950" spc="15" dirty="0">
                <a:latin typeface="Trebuchet MS"/>
                <a:cs typeface="Trebuchet MS"/>
              </a:rPr>
              <a:t>omm</a:t>
            </a:r>
            <a:r>
              <a:rPr sz="1950" spc="-5" dirty="0">
                <a:latin typeface="Trebuchet MS"/>
                <a:cs typeface="Trebuchet MS"/>
              </a:rPr>
              <a:t>u</a:t>
            </a:r>
            <a:r>
              <a:rPr sz="1950" spc="15" dirty="0">
                <a:latin typeface="Trebuchet MS"/>
                <a:cs typeface="Trebuchet MS"/>
              </a:rPr>
              <a:t>n</a:t>
            </a:r>
            <a:r>
              <a:rPr sz="1950" spc="-5" dirty="0">
                <a:latin typeface="Trebuchet MS"/>
                <a:cs typeface="Trebuchet MS"/>
              </a:rPr>
              <a:t>i</a:t>
            </a:r>
            <a:r>
              <a:rPr sz="1950" spc="10" dirty="0">
                <a:latin typeface="Trebuchet MS"/>
                <a:cs typeface="Trebuchet MS"/>
              </a:rPr>
              <a:t>c</a:t>
            </a:r>
            <a:r>
              <a:rPr sz="1950" spc="15" dirty="0">
                <a:latin typeface="Trebuchet MS"/>
                <a:cs typeface="Trebuchet MS"/>
              </a:rPr>
              <a:t>a</a:t>
            </a:r>
            <a:r>
              <a:rPr sz="1950" spc="-10" dirty="0">
                <a:latin typeface="Trebuchet MS"/>
                <a:cs typeface="Trebuchet MS"/>
              </a:rPr>
              <a:t>t</a:t>
            </a:r>
            <a:r>
              <a:rPr sz="1950" spc="10" dirty="0">
                <a:latin typeface="Trebuchet MS"/>
                <a:cs typeface="Trebuchet MS"/>
              </a:rPr>
              <a:t>i</a:t>
            </a:r>
            <a:r>
              <a:rPr sz="1950" spc="15" dirty="0">
                <a:latin typeface="Trebuchet MS"/>
                <a:cs typeface="Trebuchet MS"/>
              </a:rPr>
              <a:t>o</a:t>
            </a:r>
            <a:r>
              <a:rPr sz="1950" spc="10" dirty="0">
                <a:latin typeface="Trebuchet MS"/>
                <a:cs typeface="Trebuchet MS"/>
              </a:rPr>
              <a:t>n</a:t>
            </a:r>
            <a:r>
              <a:rPr sz="1950" spc="-5" dirty="0">
                <a:latin typeface="Trebuchet MS"/>
                <a:cs typeface="Trebuchet MS"/>
              </a:rPr>
              <a:t> </a:t>
            </a:r>
            <a:r>
              <a:rPr sz="1950" spc="15" dirty="0">
                <a:latin typeface="Trebuchet MS"/>
                <a:cs typeface="Trebuchet MS"/>
              </a:rPr>
              <a:t>a</a:t>
            </a:r>
            <a:r>
              <a:rPr sz="1950" spc="-5" dirty="0">
                <a:latin typeface="Trebuchet MS"/>
                <a:cs typeface="Trebuchet MS"/>
              </a:rPr>
              <a:t>b</a:t>
            </a:r>
            <a:r>
              <a:rPr sz="1950" spc="15" dirty="0">
                <a:latin typeface="Trebuchet MS"/>
                <a:cs typeface="Trebuchet MS"/>
              </a:rPr>
              <a:t>ou</a:t>
            </a:r>
            <a:r>
              <a:rPr sz="1950" spc="5" dirty="0">
                <a:latin typeface="Trebuchet MS"/>
                <a:cs typeface="Trebuchet MS"/>
              </a:rPr>
              <a:t>t</a:t>
            </a:r>
            <a:r>
              <a:rPr sz="1950" spc="15" dirty="0">
                <a:latin typeface="Trebuchet MS"/>
                <a:cs typeface="Trebuchet MS"/>
              </a:rPr>
              <a:t> </a:t>
            </a:r>
            <a:r>
              <a:rPr sz="1950" spc="10" dirty="0" smtClean="0">
                <a:latin typeface="Trebuchet MS"/>
                <a:cs typeface="Trebuchet MS"/>
              </a:rPr>
              <a:t>c</a:t>
            </a:r>
            <a:r>
              <a:rPr sz="1950" spc="15" dirty="0" smtClean="0">
                <a:latin typeface="Trebuchet MS"/>
                <a:cs typeface="Trebuchet MS"/>
              </a:rPr>
              <a:t>l</a:t>
            </a:r>
            <a:r>
              <a:rPr sz="1950" dirty="0" smtClean="0">
                <a:latin typeface="Trebuchet MS"/>
                <a:cs typeface="Trebuchet MS"/>
              </a:rPr>
              <a:t>e</a:t>
            </a:r>
            <a:r>
              <a:rPr sz="1950" spc="15" dirty="0" smtClean="0">
                <a:latin typeface="Trebuchet MS"/>
                <a:cs typeface="Trebuchet MS"/>
              </a:rPr>
              <a:t>a</a:t>
            </a:r>
            <a:r>
              <a:rPr sz="1950" spc="10" dirty="0" smtClean="0">
                <a:latin typeface="Trebuchet MS"/>
                <a:cs typeface="Trebuchet MS"/>
              </a:rPr>
              <a:t>n</a:t>
            </a:r>
            <a:r>
              <a:rPr lang="en-US" sz="1950" spc="10" dirty="0" smtClean="0">
                <a:latin typeface="Trebuchet MS"/>
                <a:cs typeface="Trebuchet MS"/>
              </a:rPr>
              <a:t/>
            </a:r>
            <a:br>
              <a:rPr lang="en-US" sz="1950" spc="10" dirty="0" smtClean="0">
                <a:latin typeface="Trebuchet MS"/>
                <a:cs typeface="Trebuchet MS"/>
              </a:rPr>
            </a:br>
            <a:r>
              <a:rPr sz="1950" spc="-5" dirty="0" smtClean="0">
                <a:latin typeface="Trebuchet MS"/>
                <a:cs typeface="Trebuchet MS"/>
              </a:rPr>
              <a:t>u</a:t>
            </a:r>
            <a:r>
              <a:rPr sz="1950" spc="10" dirty="0" smtClean="0">
                <a:latin typeface="Trebuchet MS"/>
                <a:cs typeface="Trebuchet MS"/>
              </a:rPr>
              <a:t>p</a:t>
            </a:r>
            <a:r>
              <a:rPr sz="1950" spc="5" dirty="0" smtClean="0">
                <a:latin typeface="Trebuchet MS"/>
                <a:cs typeface="Trebuchet MS"/>
              </a:rPr>
              <a:t> </a:t>
            </a:r>
            <a:r>
              <a:rPr sz="1950" spc="15" dirty="0">
                <a:latin typeface="Trebuchet MS"/>
                <a:cs typeface="Trebuchet MS"/>
              </a:rPr>
              <a:t>p</a:t>
            </a:r>
            <a:r>
              <a:rPr sz="1950" spc="-5" dirty="0">
                <a:latin typeface="Trebuchet MS"/>
                <a:cs typeface="Trebuchet MS"/>
              </a:rPr>
              <a:t>h</a:t>
            </a:r>
            <a:r>
              <a:rPr sz="1950" spc="15" dirty="0">
                <a:latin typeface="Trebuchet MS"/>
                <a:cs typeface="Trebuchet MS"/>
              </a:rPr>
              <a:t>as</a:t>
            </a:r>
            <a:r>
              <a:rPr sz="1950" spc="10" dirty="0">
                <a:latin typeface="Trebuchet MS"/>
                <a:cs typeface="Trebuchet MS"/>
              </a:rPr>
              <a:t>e</a:t>
            </a:r>
            <a:r>
              <a:rPr sz="1950" spc="-5" dirty="0">
                <a:latin typeface="Trebuchet MS"/>
                <a:cs typeface="Trebuchet MS"/>
              </a:rPr>
              <a:t> </a:t>
            </a:r>
            <a:r>
              <a:rPr sz="1950" spc="15" dirty="0">
                <a:latin typeface="Trebuchet MS"/>
                <a:cs typeface="Trebuchet MS"/>
              </a:rPr>
              <a:t>an</a:t>
            </a:r>
            <a:r>
              <a:rPr sz="1950" spc="10" dirty="0">
                <a:latin typeface="Trebuchet MS"/>
                <a:cs typeface="Trebuchet MS"/>
              </a:rPr>
              <a:t>d </a:t>
            </a:r>
            <a:r>
              <a:rPr sz="1950" spc="15" dirty="0">
                <a:latin typeface="Trebuchet MS"/>
                <a:cs typeface="Trebuchet MS"/>
              </a:rPr>
              <a:t>op</a:t>
            </a:r>
            <a:r>
              <a:rPr sz="1950" spc="-10" dirty="0">
                <a:latin typeface="Trebuchet MS"/>
                <a:cs typeface="Trebuchet MS"/>
              </a:rPr>
              <a:t>t</a:t>
            </a:r>
            <a:r>
              <a:rPr sz="1950" spc="-5" dirty="0">
                <a:latin typeface="Trebuchet MS"/>
                <a:cs typeface="Trebuchet MS"/>
              </a:rPr>
              <a:t>i</a:t>
            </a:r>
            <a:r>
              <a:rPr sz="1950" spc="15" dirty="0">
                <a:latin typeface="Trebuchet MS"/>
                <a:cs typeface="Trebuchet MS"/>
              </a:rPr>
              <a:t>on</a:t>
            </a:r>
            <a:r>
              <a:rPr sz="1950" spc="5" dirty="0">
                <a:latin typeface="Trebuchet MS"/>
                <a:cs typeface="Trebuchet MS"/>
              </a:rPr>
              <a:t>s</a:t>
            </a:r>
            <a:r>
              <a:rPr sz="1950" spc="15" dirty="0">
                <a:latin typeface="Trebuchet MS"/>
                <a:cs typeface="Trebuchet MS"/>
              </a:rPr>
              <a:t> b</a:t>
            </a:r>
            <a:r>
              <a:rPr sz="1950" dirty="0">
                <a:latin typeface="Trebuchet MS"/>
                <a:cs typeface="Trebuchet MS"/>
              </a:rPr>
              <a:t>e</a:t>
            </a:r>
            <a:r>
              <a:rPr sz="1950" spc="10" dirty="0">
                <a:latin typeface="Trebuchet MS"/>
                <a:cs typeface="Trebuchet MS"/>
              </a:rPr>
              <a:t>i</a:t>
            </a:r>
            <a:r>
              <a:rPr sz="1950" spc="-5" dirty="0">
                <a:latin typeface="Trebuchet MS"/>
                <a:cs typeface="Trebuchet MS"/>
              </a:rPr>
              <a:t>n</a:t>
            </a:r>
            <a:r>
              <a:rPr sz="1950" spc="5" dirty="0">
                <a:latin typeface="Trebuchet MS"/>
                <a:cs typeface="Trebuchet MS"/>
              </a:rPr>
              <a:t>g</a:t>
            </a:r>
            <a:r>
              <a:rPr sz="1950" spc="20" dirty="0">
                <a:latin typeface="Trebuchet MS"/>
                <a:cs typeface="Trebuchet MS"/>
              </a:rPr>
              <a:t> </a:t>
            </a:r>
            <a:r>
              <a:rPr sz="1950" spc="15" dirty="0">
                <a:latin typeface="Trebuchet MS"/>
                <a:cs typeface="Trebuchet MS"/>
              </a:rPr>
              <a:t>p</a:t>
            </a:r>
            <a:r>
              <a:rPr sz="1950" spc="-15" dirty="0">
                <a:latin typeface="Trebuchet MS"/>
                <a:cs typeface="Trebuchet MS"/>
              </a:rPr>
              <a:t>r</a:t>
            </a:r>
            <a:r>
              <a:rPr sz="1950" spc="15" dirty="0">
                <a:latin typeface="Trebuchet MS"/>
                <a:cs typeface="Trebuchet MS"/>
              </a:rPr>
              <a:t>opos</a:t>
            </a:r>
            <a:r>
              <a:rPr sz="1950" dirty="0">
                <a:latin typeface="Trebuchet MS"/>
                <a:cs typeface="Trebuchet MS"/>
              </a:rPr>
              <a:t>e</a:t>
            </a:r>
            <a:r>
              <a:rPr sz="1950" spc="10" dirty="0">
                <a:latin typeface="Trebuchet MS"/>
                <a:cs typeface="Trebuchet MS"/>
              </a:rPr>
              <a:t>d </a:t>
            </a:r>
            <a:r>
              <a:rPr sz="1950" spc="-10" dirty="0">
                <a:latin typeface="Trebuchet MS"/>
                <a:cs typeface="Trebuchet MS"/>
              </a:rPr>
              <a:t>t</a:t>
            </a:r>
            <a:r>
              <a:rPr sz="1950" spc="10" dirty="0">
                <a:latin typeface="Trebuchet MS"/>
                <a:cs typeface="Trebuchet MS"/>
              </a:rPr>
              <a:t>o</a:t>
            </a:r>
            <a:r>
              <a:rPr sz="1950" spc="15" dirty="0">
                <a:latin typeface="Trebuchet MS"/>
                <a:cs typeface="Trebuchet MS"/>
              </a:rPr>
              <a:t> </a:t>
            </a:r>
            <a:r>
              <a:rPr sz="1950" spc="10" dirty="0">
                <a:latin typeface="Trebuchet MS"/>
                <a:cs typeface="Trebuchet MS"/>
              </a:rPr>
              <a:t>c</a:t>
            </a:r>
            <a:r>
              <a:rPr sz="1950" spc="15" dirty="0">
                <a:latin typeface="Trebuchet MS"/>
                <a:cs typeface="Trebuchet MS"/>
              </a:rPr>
              <a:t>o</a:t>
            </a:r>
            <a:r>
              <a:rPr sz="1950" spc="-5" dirty="0">
                <a:latin typeface="Trebuchet MS"/>
                <a:cs typeface="Trebuchet MS"/>
              </a:rPr>
              <a:t>u</a:t>
            </a:r>
            <a:r>
              <a:rPr sz="1950" spc="15" dirty="0">
                <a:latin typeface="Trebuchet MS"/>
                <a:cs typeface="Trebuchet MS"/>
              </a:rPr>
              <a:t>n</a:t>
            </a:r>
            <a:r>
              <a:rPr sz="1950" spc="10" dirty="0">
                <a:latin typeface="Trebuchet MS"/>
                <a:cs typeface="Trebuchet MS"/>
              </a:rPr>
              <a:t>c</a:t>
            </a:r>
            <a:r>
              <a:rPr sz="1950" spc="-5" dirty="0">
                <a:latin typeface="Trebuchet MS"/>
                <a:cs typeface="Trebuchet MS"/>
              </a:rPr>
              <a:t>i</a:t>
            </a:r>
            <a:r>
              <a:rPr sz="1950" spc="5" dirty="0">
                <a:latin typeface="Trebuchet MS"/>
                <a:cs typeface="Trebuchet MS"/>
              </a:rPr>
              <a:t>l</a:t>
            </a:r>
            <a:r>
              <a:rPr sz="1950" spc="-5" dirty="0">
                <a:latin typeface="Trebuchet MS"/>
                <a:cs typeface="Trebuchet MS"/>
              </a:rPr>
              <a:t> </a:t>
            </a:r>
            <a:r>
              <a:rPr sz="1950" spc="15" dirty="0">
                <a:latin typeface="Trebuchet MS"/>
                <a:cs typeface="Trebuchet MS"/>
              </a:rPr>
              <a:t>b</a:t>
            </a:r>
            <a:r>
              <a:rPr sz="1950" spc="5" dirty="0">
                <a:latin typeface="Trebuchet MS"/>
                <a:cs typeface="Trebuchet MS"/>
              </a:rPr>
              <a:t>y</a:t>
            </a:r>
            <a:r>
              <a:rPr sz="1950" spc="20" dirty="0">
                <a:latin typeface="Trebuchet MS"/>
                <a:cs typeface="Trebuchet MS"/>
              </a:rPr>
              <a:t> </a:t>
            </a:r>
            <a:r>
              <a:rPr sz="1950" spc="10" dirty="0" smtClean="0">
                <a:latin typeface="Trebuchet MS"/>
                <a:cs typeface="Trebuchet MS"/>
              </a:rPr>
              <a:t>t</a:t>
            </a:r>
            <a:r>
              <a:rPr sz="1950" spc="-5" dirty="0" smtClean="0">
                <a:latin typeface="Trebuchet MS"/>
                <a:cs typeface="Trebuchet MS"/>
              </a:rPr>
              <a:t>h</a:t>
            </a:r>
            <a:r>
              <a:rPr sz="1950" spc="10" dirty="0" smtClean="0">
                <a:latin typeface="Trebuchet MS"/>
                <a:cs typeface="Trebuchet MS"/>
              </a:rPr>
              <a:t>e</a:t>
            </a:r>
            <a:r>
              <a:rPr lang="en-US" sz="1950" spc="10" dirty="0" smtClean="0">
                <a:latin typeface="Trebuchet MS"/>
                <a:cs typeface="Trebuchet MS"/>
              </a:rPr>
              <a:t/>
            </a:r>
            <a:br>
              <a:rPr lang="en-US" sz="1950" spc="10" dirty="0" smtClean="0">
                <a:latin typeface="Trebuchet MS"/>
                <a:cs typeface="Trebuchet MS"/>
              </a:rPr>
            </a:br>
            <a:r>
              <a:rPr sz="1950" spc="15" dirty="0" smtClean="0">
                <a:latin typeface="Trebuchet MS"/>
                <a:cs typeface="Trebuchet MS"/>
              </a:rPr>
              <a:t>a</a:t>
            </a:r>
            <a:r>
              <a:rPr sz="1950" spc="10" dirty="0" smtClean="0">
                <a:latin typeface="Trebuchet MS"/>
                <a:cs typeface="Trebuchet MS"/>
              </a:rPr>
              <a:t>d </a:t>
            </a:r>
            <a:r>
              <a:rPr sz="1950" spc="-5" dirty="0">
                <a:latin typeface="Trebuchet MS"/>
                <a:cs typeface="Trebuchet MS"/>
              </a:rPr>
              <a:t>h</a:t>
            </a:r>
            <a:r>
              <a:rPr sz="1950" spc="15" dirty="0">
                <a:latin typeface="Trebuchet MS"/>
                <a:cs typeface="Trebuchet MS"/>
              </a:rPr>
              <a:t>o</a:t>
            </a:r>
            <a:r>
              <a:rPr sz="1950" spc="5" dirty="0">
                <a:latin typeface="Trebuchet MS"/>
                <a:cs typeface="Trebuchet MS"/>
              </a:rPr>
              <a:t>c </a:t>
            </a:r>
            <a:r>
              <a:rPr sz="1950" spc="10" dirty="0">
                <a:latin typeface="Trebuchet MS"/>
                <a:cs typeface="Trebuchet MS"/>
              </a:rPr>
              <a:t>c</a:t>
            </a:r>
            <a:r>
              <a:rPr sz="1950" spc="15" dirty="0">
                <a:latin typeface="Trebuchet MS"/>
                <a:cs typeface="Trebuchet MS"/>
              </a:rPr>
              <a:t>omm</a:t>
            </a:r>
            <a:r>
              <a:rPr sz="1950" spc="-5" dirty="0">
                <a:latin typeface="Trebuchet MS"/>
                <a:cs typeface="Trebuchet MS"/>
              </a:rPr>
              <a:t>i</a:t>
            </a:r>
            <a:r>
              <a:rPr sz="1950" spc="10" dirty="0">
                <a:latin typeface="Trebuchet MS"/>
                <a:cs typeface="Trebuchet MS"/>
              </a:rPr>
              <a:t>t</a:t>
            </a:r>
            <a:r>
              <a:rPr sz="1950" spc="-10" dirty="0">
                <a:latin typeface="Trebuchet MS"/>
                <a:cs typeface="Trebuchet MS"/>
              </a:rPr>
              <a:t>t</a:t>
            </a:r>
            <a:r>
              <a:rPr sz="1950" spc="15" dirty="0">
                <a:latin typeface="Trebuchet MS"/>
                <a:cs typeface="Trebuchet MS"/>
              </a:rPr>
              <a:t>e</a:t>
            </a:r>
            <a:r>
              <a:rPr sz="1950" spc="10" dirty="0">
                <a:latin typeface="Trebuchet MS"/>
                <a:cs typeface="Trebuchet MS"/>
              </a:rPr>
              <a:t>e</a:t>
            </a:r>
            <a:endParaRPr sz="1950" dirty="0">
              <a:latin typeface="Trebuchet MS"/>
              <a:cs typeface="Trebuchet M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31602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4369308"/>
            <a:ext cx="370840" cy="2346960"/>
          </a:xfrm>
          <a:custGeom>
            <a:avLst/>
            <a:gdLst/>
            <a:ahLst/>
            <a:cxnLst/>
            <a:rect l="l" t="t" r="r" b="b"/>
            <a:pathLst>
              <a:path w="370840" h="2346959">
                <a:moveTo>
                  <a:pt x="370332" y="2346959"/>
                </a:moveTo>
                <a:lnTo>
                  <a:pt x="0" y="2346959"/>
                </a:lnTo>
                <a:lnTo>
                  <a:pt x="0" y="0"/>
                </a:lnTo>
                <a:lnTo>
                  <a:pt x="370332" y="2346959"/>
                </a:lnTo>
                <a:close/>
              </a:path>
            </a:pathLst>
          </a:custGeom>
          <a:solidFill>
            <a:srgbClr val="90C12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621219" y="1242746"/>
            <a:ext cx="8815960" cy="44884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3529"/>
              </a:lnSpc>
            </a:pPr>
            <a:r>
              <a:rPr sz="2800" spc="5" dirty="0" smtClean="0"/>
              <a:t>C</a:t>
            </a:r>
            <a:r>
              <a:rPr sz="2800" spc="-20" dirty="0" smtClean="0"/>
              <a:t>o</a:t>
            </a:r>
            <a:r>
              <a:rPr sz="2800" spc="10" dirty="0" smtClean="0"/>
              <a:t>nc</a:t>
            </a:r>
            <a:r>
              <a:rPr sz="2800" spc="-15" dirty="0" smtClean="0"/>
              <a:t>e</a:t>
            </a:r>
            <a:r>
              <a:rPr sz="2800" spc="5" dirty="0" smtClean="0"/>
              <a:t>r</a:t>
            </a:r>
            <a:r>
              <a:rPr sz="2800" spc="10" dirty="0" smtClean="0"/>
              <a:t>n</a:t>
            </a:r>
            <a:r>
              <a:rPr sz="2800" dirty="0" smtClean="0"/>
              <a:t>s</a:t>
            </a:r>
            <a:r>
              <a:rPr sz="2800" spc="-40" dirty="0" smtClean="0"/>
              <a:t> </a:t>
            </a:r>
            <a:r>
              <a:rPr sz="2800" spc="10" dirty="0"/>
              <a:t>an</a:t>
            </a:r>
            <a:r>
              <a:rPr sz="2800" dirty="0"/>
              <a:t>d</a:t>
            </a:r>
            <a:r>
              <a:rPr sz="2800" spc="-20" dirty="0"/>
              <a:t> </a:t>
            </a:r>
            <a:r>
              <a:rPr sz="2800" spc="-125" dirty="0"/>
              <a:t>R</a:t>
            </a:r>
            <a:r>
              <a:rPr sz="2800" spc="-15" dirty="0"/>
              <a:t>e</a:t>
            </a:r>
            <a:r>
              <a:rPr sz="2800" dirty="0"/>
              <a:t>m</a:t>
            </a:r>
            <a:r>
              <a:rPr sz="2800" spc="10" dirty="0"/>
              <a:t>e</a:t>
            </a:r>
            <a:r>
              <a:rPr sz="2800" spc="-25" dirty="0"/>
              <a:t>d</a:t>
            </a:r>
            <a:r>
              <a:rPr sz="2800" spc="10" dirty="0"/>
              <a:t>i</a:t>
            </a:r>
            <a:r>
              <a:rPr sz="2800" spc="-15" dirty="0"/>
              <a:t>a</a:t>
            </a:r>
            <a:r>
              <a:rPr sz="2800" spc="10" dirty="0"/>
              <a:t>ti</a:t>
            </a:r>
            <a:r>
              <a:rPr sz="2800" spc="-20" dirty="0"/>
              <a:t>o</a:t>
            </a:r>
            <a:r>
              <a:rPr sz="2800" dirty="0"/>
              <a:t>n</a:t>
            </a:r>
            <a:r>
              <a:rPr sz="2800" spc="-15" dirty="0"/>
              <a:t> </a:t>
            </a:r>
            <a:r>
              <a:rPr sz="2800" spc="-140" dirty="0"/>
              <a:t>P</a:t>
            </a:r>
            <a:r>
              <a:rPr sz="2800" spc="5" dirty="0"/>
              <a:t>r</a:t>
            </a:r>
            <a:r>
              <a:rPr sz="2800" spc="-20" dirty="0"/>
              <a:t>o</a:t>
            </a:r>
            <a:r>
              <a:rPr sz="2800" spc="5" dirty="0"/>
              <a:t>p</a:t>
            </a:r>
            <a:r>
              <a:rPr sz="2800" spc="10" dirty="0"/>
              <a:t>o</a:t>
            </a:r>
            <a:r>
              <a:rPr sz="2800" spc="-15" dirty="0"/>
              <a:t>sa</a:t>
            </a:r>
            <a:r>
              <a:rPr sz="2800" spc="15" dirty="0"/>
              <a:t>l</a:t>
            </a:r>
            <a:r>
              <a:rPr sz="2800" dirty="0"/>
              <a:t>s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621219" y="2133600"/>
            <a:ext cx="7910830" cy="28931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95910" indent="-283210">
              <a:lnSpc>
                <a:spcPct val="100000"/>
              </a:lnSpc>
              <a:buClr>
                <a:srgbClr val="90C126"/>
              </a:buClr>
              <a:buSzPct val="80434"/>
              <a:buFont typeface="Times New Roman"/>
              <a:buChar char="□"/>
              <a:tabLst>
                <a:tab pos="296545" algn="l"/>
              </a:tabLst>
            </a:pPr>
            <a:r>
              <a:rPr sz="2300" dirty="0">
                <a:latin typeface="Trebuchet MS"/>
                <a:cs typeface="Trebuchet MS"/>
              </a:rPr>
              <a:t>S</a:t>
            </a:r>
            <a:r>
              <a:rPr sz="2300" spc="10" dirty="0">
                <a:latin typeface="Trebuchet MS"/>
                <a:cs typeface="Trebuchet MS"/>
              </a:rPr>
              <a:t>i</a:t>
            </a:r>
            <a:r>
              <a:rPr sz="2300" spc="-10" dirty="0">
                <a:latin typeface="Trebuchet MS"/>
                <a:cs typeface="Trebuchet MS"/>
              </a:rPr>
              <a:t>z</a:t>
            </a:r>
            <a:r>
              <a:rPr sz="2300" dirty="0">
                <a:latin typeface="Trebuchet MS"/>
                <a:cs typeface="Trebuchet MS"/>
              </a:rPr>
              <a:t>e</a:t>
            </a:r>
            <a:r>
              <a:rPr sz="2300" spc="-10" dirty="0">
                <a:latin typeface="Trebuchet MS"/>
                <a:cs typeface="Trebuchet MS"/>
              </a:rPr>
              <a:t> </a:t>
            </a:r>
            <a:r>
              <a:rPr sz="2300" spc="5" dirty="0">
                <a:latin typeface="Trebuchet MS"/>
                <a:cs typeface="Trebuchet MS"/>
              </a:rPr>
              <a:t>o</a:t>
            </a:r>
            <a:r>
              <a:rPr sz="2300" dirty="0">
                <a:latin typeface="Trebuchet MS"/>
                <a:cs typeface="Trebuchet MS"/>
              </a:rPr>
              <a:t>f</a:t>
            </a:r>
            <a:r>
              <a:rPr sz="2300" spc="-20" dirty="0">
                <a:latin typeface="Trebuchet MS"/>
                <a:cs typeface="Trebuchet MS"/>
              </a:rPr>
              <a:t> </a:t>
            </a:r>
            <a:r>
              <a:rPr sz="2300" dirty="0">
                <a:latin typeface="Trebuchet MS"/>
                <a:cs typeface="Trebuchet MS"/>
              </a:rPr>
              <a:t>f</a:t>
            </a:r>
            <a:r>
              <a:rPr sz="2300" spc="-15" dirty="0">
                <a:latin typeface="Trebuchet MS"/>
                <a:cs typeface="Trebuchet MS"/>
              </a:rPr>
              <a:t>i</a:t>
            </a:r>
            <a:r>
              <a:rPr sz="2300" spc="10" dirty="0">
                <a:latin typeface="Trebuchet MS"/>
                <a:cs typeface="Trebuchet MS"/>
              </a:rPr>
              <a:t>e</a:t>
            </a:r>
            <a:r>
              <a:rPr sz="2300" spc="-10" dirty="0">
                <a:latin typeface="Trebuchet MS"/>
                <a:cs typeface="Trebuchet MS"/>
              </a:rPr>
              <a:t>l</a:t>
            </a:r>
            <a:r>
              <a:rPr sz="2300" dirty="0">
                <a:latin typeface="Trebuchet MS"/>
                <a:cs typeface="Trebuchet MS"/>
              </a:rPr>
              <a:t>d</a:t>
            </a:r>
          </a:p>
          <a:p>
            <a:pPr marL="624840" marR="5080" lvl="1" indent="-234315">
              <a:lnSpc>
                <a:spcPct val="100400"/>
              </a:lnSpc>
              <a:spcBef>
                <a:spcPts val="825"/>
              </a:spcBef>
              <a:buClr>
                <a:srgbClr val="90C126"/>
              </a:buClr>
              <a:buSzPct val="80434"/>
              <a:buFont typeface="Times New Roman"/>
              <a:buChar char="□"/>
              <a:tabLst>
                <a:tab pos="625475" algn="l"/>
              </a:tabLst>
            </a:pPr>
            <a:r>
              <a:rPr sz="2300" spc="10" dirty="0" smtClean="0">
                <a:latin typeface="Trebuchet MS"/>
                <a:cs typeface="Trebuchet MS"/>
              </a:rPr>
              <a:t>7</a:t>
            </a:r>
            <a:r>
              <a:rPr sz="2300" spc="-10" dirty="0" smtClean="0">
                <a:latin typeface="Trebuchet MS"/>
                <a:cs typeface="Trebuchet MS"/>
              </a:rPr>
              <a:t>5</a:t>
            </a:r>
            <a:r>
              <a:rPr sz="2300" dirty="0" smtClean="0">
                <a:latin typeface="Trebuchet MS"/>
                <a:cs typeface="Trebuchet MS"/>
              </a:rPr>
              <a:t>x</a:t>
            </a:r>
            <a:r>
              <a:rPr sz="2300" spc="10" dirty="0" smtClean="0">
                <a:latin typeface="Trebuchet MS"/>
                <a:cs typeface="Trebuchet MS"/>
              </a:rPr>
              <a:t>5</a:t>
            </a:r>
            <a:r>
              <a:rPr sz="2300" dirty="0" smtClean="0">
                <a:latin typeface="Trebuchet MS"/>
                <a:cs typeface="Trebuchet MS"/>
              </a:rPr>
              <a:t>0</a:t>
            </a:r>
            <a:r>
              <a:rPr sz="2300" spc="-55" dirty="0" smtClean="0">
                <a:latin typeface="Trebuchet MS"/>
                <a:cs typeface="Trebuchet MS"/>
              </a:rPr>
              <a:t> </a:t>
            </a:r>
            <a:r>
              <a:rPr sz="2300" spc="15" dirty="0" smtClean="0">
                <a:latin typeface="Trebuchet MS"/>
                <a:cs typeface="Trebuchet MS"/>
              </a:rPr>
              <a:t>y</a:t>
            </a:r>
            <a:r>
              <a:rPr sz="2300" spc="-15" dirty="0" smtClean="0">
                <a:latin typeface="Trebuchet MS"/>
                <a:cs typeface="Trebuchet MS"/>
              </a:rPr>
              <a:t>a</a:t>
            </a:r>
            <a:r>
              <a:rPr sz="2300" dirty="0" smtClean="0">
                <a:latin typeface="Trebuchet MS"/>
                <a:cs typeface="Trebuchet MS"/>
              </a:rPr>
              <a:t>r</a:t>
            </a:r>
            <a:r>
              <a:rPr sz="2300" spc="5" dirty="0" smtClean="0">
                <a:latin typeface="Trebuchet MS"/>
                <a:cs typeface="Trebuchet MS"/>
              </a:rPr>
              <a:t>d</a:t>
            </a:r>
            <a:r>
              <a:rPr lang="en-US" sz="2300" dirty="0">
                <a:latin typeface="Trebuchet MS"/>
                <a:cs typeface="Trebuchet MS"/>
              </a:rPr>
              <a:t> </a:t>
            </a:r>
            <a:r>
              <a:rPr lang="en-US" sz="2300" dirty="0" smtClean="0">
                <a:latin typeface="Trebuchet MS"/>
                <a:cs typeface="Trebuchet MS"/>
              </a:rPr>
              <a:t>field</a:t>
            </a:r>
            <a:r>
              <a:rPr sz="2300" spc="-10" dirty="0" smtClean="0">
                <a:latin typeface="Trebuchet MS"/>
                <a:cs typeface="Trebuchet MS"/>
              </a:rPr>
              <a:t> </a:t>
            </a:r>
            <a:r>
              <a:rPr lang="en-US" sz="2300" spc="-10" dirty="0" smtClean="0">
                <a:latin typeface="Trebuchet MS"/>
                <a:cs typeface="Trebuchet MS"/>
              </a:rPr>
              <a:t>optimizes </a:t>
            </a:r>
            <a:r>
              <a:rPr lang="en-US" sz="2300" dirty="0" smtClean="0">
                <a:latin typeface="Trebuchet MS"/>
                <a:cs typeface="Trebuchet MS"/>
              </a:rPr>
              <a:t>benefit to </a:t>
            </a:r>
            <a:r>
              <a:rPr lang="en-US" sz="2300" spc="-15" dirty="0" smtClean="0">
                <a:latin typeface="Trebuchet MS"/>
                <a:cs typeface="Trebuchet MS"/>
              </a:rPr>
              <a:t>sports groups</a:t>
            </a:r>
            <a:r>
              <a:rPr lang="en-US" sz="2300" dirty="0" smtClean="0">
                <a:latin typeface="Trebuchet MS"/>
                <a:cs typeface="Trebuchet MS"/>
              </a:rPr>
              <a:t>, </a:t>
            </a:r>
            <a:r>
              <a:rPr sz="2300" spc="-10" dirty="0" smtClean="0">
                <a:latin typeface="Trebuchet MS"/>
                <a:cs typeface="Trebuchet MS"/>
              </a:rPr>
              <a:t>k</a:t>
            </a:r>
            <a:r>
              <a:rPr sz="2300" spc="10" dirty="0" smtClean="0">
                <a:latin typeface="Trebuchet MS"/>
                <a:cs typeface="Trebuchet MS"/>
              </a:rPr>
              <a:t>e</a:t>
            </a:r>
            <a:r>
              <a:rPr sz="2300" spc="-15" dirty="0" smtClean="0">
                <a:latin typeface="Trebuchet MS"/>
                <a:cs typeface="Trebuchet MS"/>
              </a:rPr>
              <a:t>e</a:t>
            </a:r>
            <a:r>
              <a:rPr sz="2300" spc="5" dirty="0" smtClean="0">
                <a:latin typeface="Trebuchet MS"/>
                <a:cs typeface="Trebuchet MS"/>
              </a:rPr>
              <a:t>p</a:t>
            </a:r>
            <a:r>
              <a:rPr lang="en-US" sz="2300" spc="5" dirty="0" smtClean="0">
                <a:latin typeface="Trebuchet MS"/>
                <a:cs typeface="Trebuchet MS"/>
              </a:rPr>
              <a:t>s</a:t>
            </a:r>
            <a:r>
              <a:rPr sz="2300" spc="-25" dirty="0" smtClean="0">
                <a:latin typeface="Trebuchet MS"/>
                <a:cs typeface="Trebuchet MS"/>
              </a:rPr>
              <a:t> </a:t>
            </a:r>
            <a:r>
              <a:rPr sz="2300" spc="5" dirty="0" smtClean="0">
                <a:latin typeface="Trebuchet MS"/>
                <a:cs typeface="Trebuchet MS"/>
              </a:rPr>
              <a:t>d</a:t>
            </a:r>
            <a:r>
              <a:rPr sz="2300" spc="-15" dirty="0" smtClean="0">
                <a:latin typeface="Trebuchet MS"/>
                <a:cs typeface="Trebuchet MS"/>
              </a:rPr>
              <a:t>e</a:t>
            </a:r>
            <a:r>
              <a:rPr sz="2300" spc="10" dirty="0" smtClean="0">
                <a:latin typeface="Trebuchet MS"/>
                <a:cs typeface="Trebuchet MS"/>
              </a:rPr>
              <a:t>s</a:t>
            </a:r>
            <a:r>
              <a:rPr sz="2300" spc="-15" dirty="0" smtClean="0">
                <a:latin typeface="Trebuchet MS"/>
                <a:cs typeface="Trebuchet MS"/>
              </a:rPr>
              <a:t>i</a:t>
            </a:r>
            <a:r>
              <a:rPr sz="2300" dirty="0" smtClean="0">
                <a:latin typeface="Trebuchet MS"/>
                <a:cs typeface="Trebuchet MS"/>
              </a:rPr>
              <a:t>r</a:t>
            </a:r>
            <a:r>
              <a:rPr sz="2300" spc="10" dirty="0" smtClean="0">
                <a:latin typeface="Trebuchet MS"/>
                <a:cs typeface="Trebuchet MS"/>
              </a:rPr>
              <a:t>e</a:t>
            </a:r>
            <a:r>
              <a:rPr sz="2300" dirty="0" smtClean="0">
                <a:latin typeface="Trebuchet MS"/>
                <a:cs typeface="Trebuchet MS"/>
              </a:rPr>
              <a:t>d</a:t>
            </a:r>
            <a:r>
              <a:rPr sz="2300" spc="-15" dirty="0" smtClean="0">
                <a:latin typeface="Trebuchet MS"/>
                <a:cs typeface="Trebuchet MS"/>
              </a:rPr>
              <a:t> </a:t>
            </a:r>
            <a:r>
              <a:rPr sz="2300" spc="-15" dirty="0">
                <a:latin typeface="Trebuchet MS"/>
                <a:cs typeface="Trebuchet MS"/>
              </a:rPr>
              <a:t>a</a:t>
            </a:r>
            <a:r>
              <a:rPr sz="2300" spc="10" dirty="0">
                <a:latin typeface="Trebuchet MS"/>
                <a:cs typeface="Trebuchet MS"/>
              </a:rPr>
              <a:t>c</a:t>
            </a:r>
            <a:r>
              <a:rPr sz="2300" spc="-15" dirty="0">
                <a:latin typeface="Trebuchet MS"/>
                <a:cs typeface="Trebuchet MS"/>
              </a:rPr>
              <a:t>t</a:t>
            </a:r>
            <a:r>
              <a:rPr sz="2300" spc="10" dirty="0">
                <a:latin typeface="Trebuchet MS"/>
                <a:cs typeface="Trebuchet MS"/>
              </a:rPr>
              <a:t>i</a:t>
            </a:r>
            <a:r>
              <a:rPr sz="2300" dirty="0">
                <a:latin typeface="Trebuchet MS"/>
                <a:cs typeface="Trebuchet MS"/>
              </a:rPr>
              <a:t>v</a:t>
            </a:r>
            <a:r>
              <a:rPr sz="2300" spc="10" dirty="0">
                <a:latin typeface="Trebuchet MS"/>
                <a:cs typeface="Trebuchet MS"/>
              </a:rPr>
              <a:t>e</a:t>
            </a:r>
            <a:r>
              <a:rPr sz="2300" spc="-10" dirty="0">
                <a:latin typeface="Trebuchet MS"/>
                <a:cs typeface="Trebuchet MS"/>
              </a:rPr>
              <a:t>/</a:t>
            </a:r>
            <a:r>
              <a:rPr sz="2300" spc="5" dirty="0">
                <a:latin typeface="Trebuchet MS"/>
                <a:cs typeface="Trebuchet MS"/>
              </a:rPr>
              <a:t>p</a:t>
            </a:r>
            <a:r>
              <a:rPr sz="2300" spc="-15" dirty="0">
                <a:latin typeface="Trebuchet MS"/>
                <a:cs typeface="Trebuchet MS"/>
              </a:rPr>
              <a:t>a</a:t>
            </a:r>
            <a:r>
              <a:rPr sz="2300" spc="10" dirty="0">
                <a:latin typeface="Trebuchet MS"/>
                <a:cs typeface="Trebuchet MS"/>
              </a:rPr>
              <a:t>s</a:t>
            </a:r>
            <a:r>
              <a:rPr sz="2300" spc="-10" dirty="0">
                <a:latin typeface="Trebuchet MS"/>
                <a:cs typeface="Trebuchet MS"/>
              </a:rPr>
              <a:t>s</a:t>
            </a:r>
            <a:r>
              <a:rPr sz="2300" spc="10" dirty="0">
                <a:latin typeface="Trebuchet MS"/>
                <a:cs typeface="Trebuchet MS"/>
              </a:rPr>
              <a:t>i</a:t>
            </a:r>
            <a:r>
              <a:rPr sz="2300" dirty="0">
                <a:latin typeface="Trebuchet MS"/>
                <a:cs typeface="Trebuchet MS"/>
              </a:rPr>
              <a:t>ve</a:t>
            </a:r>
            <a:r>
              <a:rPr sz="2300" spc="-35" dirty="0">
                <a:latin typeface="Trebuchet MS"/>
                <a:cs typeface="Trebuchet MS"/>
              </a:rPr>
              <a:t> </a:t>
            </a:r>
            <a:r>
              <a:rPr sz="2300" spc="5" dirty="0" smtClean="0">
                <a:latin typeface="Trebuchet MS"/>
                <a:cs typeface="Trebuchet MS"/>
              </a:rPr>
              <a:t>b</a:t>
            </a:r>
            <a:r>
              <a:rPr sz="2300" spc="-15" dirty="0" smtClean="0">
                <a:latin typeface="Trebuchet MS"/>
                <a:cs typeface="Trebuchet MS"/>
              </a:rPr>
              <a:t>a</a:t>
            </a:r>
            <a:r>
              <a:rPr sz="2300" spc="-10" dirty="0" smtClean="0">
                <a:latin typeface="Trebuchet MS"/>
                <a:cs typeface="Trebuchet MS"/>
              </a:rPr>
              <a:t>l</a:t>
            </a:r>
            <a:r>
              <a:rPr sz="2300" spc="10" dirty="0" smtClean="0">
                <a:latin typeface="Trebuchet MS"/>
                <a:cs typeface="Trebuchet MS"/>
              </a:rPr>
              <a:t>a</a:t>
            </a:r>
            <a:r>
              <a:rPr sz="2300" spc="-15" dirty="0" smtClean="0">
                <a:latin typeface="Trebuchet MS"/>
                <a:cs typeface="Trebuchet MS"/>
              </a:rPr>
              <a:t>n</a:t>
            </a:r>
            <a:r>
              <a:rPr sz="2300" spc="10" dirty="0" smtClean="0">
                <a:latin typeface="Trebuchet MS"/>
                <a:cs typeface="Trebuchet MS"/>
              </a:rPr>
              <a:t>c</a:t>
            </a:r>
            <a:r>
              <a:rPr sz="2300" dirty="0" smtClean="0">
                <a:latin typeface="Trebuchet MS"/>
                <a:cs typeface="Trebuchet MS"/>
              </a:rPr>
              <a:t>e</a:t>
            </a:r>
            <a:r>
              <a:rPr lang="en-US" sz="2300" dirty="0" smtClean="0">
                <a:latin typeface="Trebuchet MS"/>
                <a:cs typeface="Trebuchet MS"/>
              </a:rPr>
              <a:t>,</a:t>
            </a:r>
            <a:r>
              <a:rPr sz="2300" spc="-10" dirty="0" smtClean="0">
                <a:latin typeface="Trebuchet MS"/>
                <a:cs typeface="Trebuchet MS"/>
              </a:rPr>
              <a:t> </a:t>
            </a:r>
            <a:r>
              <a:rPr lang="en-US" sz="2300" dirty="0" smtClean="0">
                <a:latin typeface="Trebuchet MS"/>
                <a:cs typeface="Trebuchet MS"/>
              </a:rPr>
              <a:t>and addresses concerns of neighborhood</a:t>
            </a:r>
            <a:endParaRPr sz="2300" dirty="0">
              <a:latin typeface="Trebuchet MS"/>
              <a:cs typeface="Trebuchet MS"/>
            </a:endParaRPr>
          </a:p>
          <a:p>
            <a:pPr marL="295910" indent="-283210">
              <a:lnSpc>
                <a:spcPct val="100000"/>
              </a:lnSpc>
              <a:spcBef>
                <a:spcPts val="825"/>
              </a:spcBef>
              <a:buClr>
                <a:srgbClr val="90C126"/>
              </a:buClr>
              <a:buSzPct val="80434"/>
              <a:buFont typeface="Times New Roman"/>
              <a:buChar char="□"/>
              <a:tabLst>
                <a:tab pos="296545" algn="l"/>
              </a:tabLst>
            </a:pPr>
            <a:r>
              <a:rPr sz="2300" dirty="0">
                <a:latin typeface="Trebuchet MS"/>
                <a:cs typeface="Trebuchet MS"/>
              </a:rPr>
              <a:t>S</a:t>
            </a:r>
            <a:r>
              <a:rPr sz="2300" spc="5" dirty="0">
                <a:latin typeface="Trebuchet MS"/>
                <a:cs typeface="Trebuchet MS"/>
              </a:rPr>
              <a:t>o</a:t>
            </a:r>
            <a:r>
              <a:rPr sz="2300" spc="-15" dirty="0">
                <a:latin typeface="Trebuchet MS"/>
                <a:cs typeface="Trebuchet MS"/>
              </a:rPr>
              <a:t>u</a:t>
            </a:r>
            <a:r>
              <a:rPr sz="2300" spc="5" dirty="0">
                <a:latin typeface="Trebuchet MS"/>
                <a:cs typeface="Trebuchet MS"/>
              </a:rPr>
              <a:t>n</a:t>
            </a:r>
            <a:r>
              <a:rPr sz="2300" dirty="0">
                <a:latin typeface="Trebuchet MS"/>
                <a:cs typeface="Trebuchet MS"/>
              </a:rPr>
              <a:t>d</a:t>
            </a:r>
          </a:p>
          <a:p>
            <a:pPr marL="624840" marR="354965" lvl="1" indent="-234315">
              <a:lnSpc>
                <a:spcPct val="100499"/>
              </a:lnSpc>
              <a:spcBef>
                <a:spcPts val="825"/>
              </a:spcBef>
              <a:buClr>
                <a:srgbClr val="90C126"/>
              </a:buClr>
              <a:buSzPct val="80434"/>
              <a:buFont typeface="Times New Roman"/>
              <a:buChar char="□"/>
              <a:tabLst>
                <a:tab pos="625475" algn="l"/>
              </a:tabLst>
            </a:pPr>
            <a:r>
              <a:rPr lang="en-US" sz="2300" dirty="0" smtClean="0">
                <a:latin typeface="Trebuchet MS"/>
                <a:cs typeface="Trebuchet MS"/>
              </a:rPr>
              <a:t>6 </a:t>
            </a:r>
            <a:r>
              <a:rPr sz="2300" dirty="0" smtClean="0">
                <a:latin typeface="Trebuchet MS"/>
                <a:cs typeface="Trebuchet MS"/>
              </a:rPr>
              <a:t>f</a:t>
            </a:r>
            <a:r>
              <a:rPr sz="2300" spc="5" dirty="0" smtClean="0">
                <a:latin typeface="Trebuchet MS"/>
                <a:cs typeface="Trebuchet MS"/>
              </a:rPr>
              <a:t>oo</a:t>
            </a:r>
            <a:r>
              <a:rPr sz="2300" dirty="0" smtClean="0">
                <a:latin typeface="Trebuchet MS"/>
                <a:cs typeface="Trebuchet MS"/>
              </a:rPr>
              <a:t>t</a:t>
            </a:r>
            <a:r>
              <a:rPr lang="en-US" sz="2300" spc="-35" dirty="0" smtClean="0">
                <a:latin typeface="Trebuchet MS"/>
                <a:cs typeface="Trebuchet MS"/>
              </a:rPr>
              <a:t>, tree lined </a:t>
            </a:r>
            <a:r>
              <a:rPr lang="en-US" sz="2300" spc="10" dirty="0" smtClean="0">
                <a:latin typeface="Trebuchet MS"/>
                <a:cs typeface="Trebuchet MS"/>
              </a:rPr>
              <a:t>b</a:t>
            </a:r>
            <a:r>
              <a:rPr sz="2300" spc="-15" dirty="0" smtClean="0">
                <a:latin typeface="Trebuchet MS"/>
                <a:cs typeface="Trebuchet MS"/>
              </a:rPr>
              <a:t>e</a:t>
            </a:r>
            <a:r>
              <a:rPr sz="2300" dirty="0" smtClean="0">
                <a:latin typeface="Trebuchet MS"/>
                <a:cs typeface="Trebuchet MS"/>
              </a:rPr>
              <a:t>rm </a:t>
            </a:r>
            <a:r>
              <a:rPr sz="2300" spc="5" dirty="0" smtClean="0">
                <a:latin typeface="Trebuchet MS"/>
                <a:cs typeface="Trebuchet MS"/>
              </a:rPr>
              <a:t>p</a:t>
            </a:r>
            <a:r>
              <a:rPr sz="2300" dirty="0" smtClean="0">
                <a:latin typeface="Trebuchet MS"/>
                <a:cs typeface="Trebuchet MS"/>
              </a:rPr>
              <a:t>r</a:t>
            </a:r>
            <a:r>
              <a:rPr sz="2300" spc="5" dirty="0" smtClean="0">
                <a:latin typeface="Trebuchet MS"/>
                <a:cs typeface="Trebuchet MS"/>
              </a:rPr>
              <a:t>opo</a:t>
            </a:r>
            <a:r>
              <a:rPr sz="2300" spc="-10" dirty="0" smtClean="0">
                <a:latin typeface="Trebuchet MS"/>
                <a:cs typeface="Trebuchet MS"/>
              </a:rPr>
              <a:t>s</a:t>
            </a:r>
            <a:r>
              <a:rPr sz="2300" spc="10" dirty="0" smtClean="0">
                <a:latin typeface="Trebuchet MS"/>
                <a:cs typeface="Trebuchet MS"/>
              </a:rPr>
              <a:t>e</a:t>
            </a:r>
            <a:r>
              <a:rPr sz="2300" dirty="0" smtClean="0">
                <a:latin typeface="Trebuchet MS"/>
                <a:cs typeface="Trebuchet MS"/>
              </a:rPr>
              <a:t>d</a:t>
            </a:r>
            <a:r>
              <a:rPr sz="2300" spc="-40" dirty="0" smtClean="0">
                <a:latin typeface="Trebuchet MS"/>
                <a:cs typeface="Trebuchet MS"/>
              </a:rPr>
              <a:t> </a:t>
            </a:r>
            <a:r>
              <a:rPr sz="2300" spc="10" dirty="0" smtClean="0">
                <a:latin typeface="Trebuchet MS"/>
                <a:cs typeface="Trebuchet MS"/>
              </a:rPr>
              <a:t>a</a:t>
            </a:r>
            <a:r>
              <a:rPr sz="2300" spc="-10" dirty="0" smtClean="0">
                <a:latin typeface="Trebuchet MS"/>
                <a:cs typeface="Trebuchet MS"/>
              </a:rPr>
              <a:t>l</a:t>
            </a:r>
            <a:r>
              <a:rPr sz="2300" spc="5" dirty="0" smtClean="0">
                <a:latin typeface="Trebuchet MS"/>
                <a:cs typeface="Trebuchet MS"/>
              </a:rPr>
              <a:t>on</a:t>
            </a:r>
            <a:r>
              <a:rPr sz="2300" spc="-5" dirty="0" smtClean="0">
                <a:latin typeface="Trebuchet MS"/>
                <a:cs typeface="Trebuchet MS"/>
              </a:rPr>
              <a:t>g</a:t>
            </a:r>
            <a:r>
              <a:rPr sz="2300" spc="-10" dirty="0" smtClean="0">
                <a:latin typeface="Trebuchet MS"/>
                <a:cs typeface="Trebuchet MS"/>
              </a:rPr>
              <a:t>s</a:t>
            </a:r>
            <a:r>
              <a:rPr sz="2300" spc="10" dirty="0" smtClean="0">
                <a:latin typeface="Trebuchet MS"/>
                <a:cs typeface="Trebuchet MS"/>
              </a:rPr>
              <a:t>i</a:t>
            </a:r>
            <a:r>
              <a:rPr sz="2300" spc="5" dirty="0" smtClean="0">
                <a:latin typeface="Trebuchet MS"/>
                <a:cs typeface="Trebuchet MS"/>
              </a:rPr>
              <a:t>d</a:t>
            </a:r>
            <a:r>
              <a:rPr sz="2300" dirty="0" smtClean="0">
                <a:latin typeface="Trebuchet MS"/>
                <a:cs typeface="Trebuchet MS"/>
              </a:rPr>
              <a:t>e</a:t>
            </a:r>
            <a:r>
              <a:rPr sz="2300" spc="-35" dirty="0" smtClean="0">
                <a:latin typeface="Trebuchet MS"/>
                <a:cs typeface="Trebuchet MS"/>
              </a:rPr>
              <a:t> </a:t>
            </a:r>
            <a:r>
              <a:rPr sz="2300" spc="-100" dirty="0">
                <a:latin typeface="Trebuchet MS"/>
                <a:cs typeface="Trebuchet MS"/>
              </a:rPr>
              <a:t>R</a:t>
            </a:r>
            <a:r>
              <a:rPr sz="2300" spc="-15" dirty="0">
                <a:latin typeface="Trebuchet MS"/>
                <a:cs typeface="Trebuchet MS"/>
              </a:rPr>
              <a:t>o</a:t>
            </a:r>
            <a:r>
              <a:rPr sz="2300" spc="5" dirty="0">
                <a:latin typeface="Trebuchet MS"/>
                <a:cs typeface="Trebuchet MS"/>
              </a:rPr>
              <a:t>ut</a:t>
            </a:r>
            <a:r>
              <a:rPr sz="2300" dirty="0">
                <a:latin typeface="Trebuchet MS"/>
                <a:cs typeface="Trebuchet MS"/>
              </a:rPr>
              <a:t>e</a:t>
            </a:r>
            <a:r>
              <a:rPr sz="2300" spc="-35" dirty="0">
                <a:latin typeface="Trebuchet MS"/>
                <a:cs typeface="Trebuchet MS"/>
              </a:rPr>
              <a:t> </a:t>
            </a:r>
            <a:r>
              <a:rPr sz="2300" spc="-10" dirty="0" smtClean="0">
                <a:latin typeface="Trebuchet MS"/>
                <a:cs typeface="Trebuchet MS"/>
              </a:rPr>
              <a:t>1</a:t>
            </a:r>
            <a:r>
              <a:rPr sz="2300" spc="10" dirty="0" smtClean="0">
                <a:latin typeface="Trebuchet MS"/>
                <a:cs typeface="Trebuchet MS"/>
              </a:rPr>
              <a:t>7</a:t>
            </a:r>
            <a:endParaRPr sz="2300" dirty="0">
              <a:latin typeface="Trebuchet MS"/>
              <a:cs typeface="Trebuchet MS"/>
            </a:endParaRPr>
          </a:p>
          <a:p>
            <a:pPr marL="624840" lvl="1" indent="-234315">
              <a:lnSpc>
                <a:spcPts val="2750"/>
              </a:lnSpc>
              <a:spcBef>
                <a:spcPts val="840"/>
              </a:spcBef>
              <a:buClr>
                <a:srgbClr val="90C126"/>
              </a:buClr>
              <a:buSzPct val="80434"/>
              <a:buFont typeface="Times New Roman"/>
              <a:buChar char="□"/>
              <a:tabLst>
                <a:tab pos="625475" algn="l"/>
              </a:tabLst>
            </a:pPr>
            <a:r>
              <a:rPr lang="en-US" sz="2300" dirty="0" smtClean="0">
                <a:latin typeface="Trebuchet MS"/>
                <a:cs typeface="Trebuchet MS"/>
              </a:rPr>
              <a:t>T</a:t>
            </a:r>
            <a:r>
              <a:rPr sz="2300" dirty="0" smtClean="0">
                <a:latin typeface="Trebuchet MS"/>
                <a:cs typeface="Trebuchet MS"/>
              </a:rPr>
              <a:t>r</a:t>
            </a:r>
            <a:r>
              <a:rPr sz="2300" spc="-15" dirty="0" smtClean="0">
                <a:latin typeface="Trebuchet MS"/>
                <a:cs typeface="Trebuchet MS"/>
              </a:rPr>
              <a:t>e</a:t>
            </a:r>
            <a:r>
              <a:rPr sz="2300" dirty="0" smtClean="0">
                <a:latin typeface="Trebuchet MS"/>
                <a:cs typeface="Trebuchet MS"/>
              </a:rPr>
              <a:t>e</a:t>
            </a:r>
            <a:r>
              <a:rPr sz="2300" spc="-10" dirty="0" smtClean="0">
                <a:latin typeface="Trebuchet MS"/>
                <a:cs typeface="Trebuchet MS"/>
              </a:rPr>
              <a:t> </a:t>
            </a:r>
            <a:r>
              <a:rPr sz="2300" spc="10" dirty="0">
                <a:latin typeface="Trebuchet MS"/>
                <a:cs typeface="Trebuchet MS"/>
              </a:rPr>
              <a:t>l</a:t>
            </a:r>
            <a:r>
              <a:rPr sz="2300" spc="-15" dirty="0">
                <a:latin typeface="Trebuchet MS"/>
                <a:cs typeface="Trebuchet MS"/>
              </a:rPr>
              <a:t>in</a:t>
            </a:r>
            <a:r>
              <a:rPr sz="2300" dirty="0">
                <a:latin typeface="Trebuchet MS"/>
                <a:cs typeface="Trebuchet MS"/>
              </a:rPr>
              <a:t>e</a:t>
            </a:r>
            <a:r>
              <a:rPr sz="2300" spc="-10" dirty="0">
                <a:latin typeface="Trebuchet MS"/>
                <a:cs typeface="Trebuchet MS"/>
              </a:rPr>
              <a:t> </a:t>
            </a:r>
            <a:r>
              <a:rPr sz="2300" spc="5" dirty="0">
                <a:latin typeface="Trebuchet MS"/>
                <a:cs typeface="Trebuchet MS"/>
              </a:rPr>
              <a:t>p</a:t>
            </a:r>
            <a:r>
              <a:rPr sz="2300" dirty="0">
                <a:latin typeface="Trebuchet MS"/>
                <a:cs typeface="Trebuchet MS"/>
              </a:rPr>
              <a:t>r</a:t>
            </a:r>
            <a:r>
              <a:rPr sz="2300" spc="5" dirty="0">
                <a:latin typeface="Trebuchet MS"/>
                <a:cs typeface="Trebuchet MS"/>
              </a:rPr>
              <a:t>opo</a:t>
            </a:r>
            <a:r>
              <a:rPr sz="2300" spc="-10" dirty="0">
                <a:latin typeface="Trebuchet MS"/>
                <a:cs typeface="Trebuchet MS"/>
              </a:rPr>
              <a:t>s</a:t>
            </a:r>
            <a:r>
              <a:rPr sz="2300" spc="10" dirty="0">
                <a:latin typeface="Trebuchet MS"/>
                <a:cs typeface="Trebuchet MS"/>
              </a:rPr>
              <a:t>e</a:t>
            </a:r>
            <a:r>
              <a:rPr sz="2300" dirty="0">
                <a:latin typeface="Trebuchet MS"/>
                <a:cs typeface="Trebuchet MS"/>
              </a:rPr>
              <a:t>d</a:t>
            </a:r>
            <a:r>
              <a:rPr sz="2300" spc="-40" dirty="0">
                <a:latin typeface="Trebuchet MS"/>
                <a:cs typeface="Trebuchet MS"/>
              </a:rPr>
              <a:t> </a:t>
            </a:r>
            <a:r>
              <a:rPr lang="en-US" sz="2300" spc="-15" dirty="0" smtClean="0">
                <a:latin typeface="Trebuchet MS"/>
                <a:cs typeface="Trebuchet MS"/>
              </a:rPr>
              <a:t>along </a:t>
            </a:r>
            <a:r>
              <a:rPr sz="2300" spc="-100" dirty="0" smtClean="0">
                <a:latin typeface="Trebuchet MS"/>
                <a:cs typeface="Trebuchet MS"/>
              </a:rPr>
              <a:t>W</a:t>
            </a:r>
            <a:r>
              <a:rPr sz="2300" spc="-15" dirty="0" smtClean="0">
                <a:latin typeface="Trebuchet MS"/>
                <a:cs typeface="Trebuchet MS"/>
              </a:rPr>
              <a:t>e</a:t>
            </a:r>
            <a:r>
              <a:rPr sz="2300" spc="10" dirty="0" smtClean="0">
                <a:latin typeface="Trebuchet MS"/>
                <a:cs typeface="Trebuchet MS"/>
              </a:rPr>
              <a:t>s</a:t>
            </a:r>
            <a:r>
              <a:rPr sz="2300" dirty="0" smtClean="0">
                <a:latin typeface="Trebuchet MS"/>
                <a:cs typeface="Trebuchet MS"/>
              </a:rPr>
              <a:t>t</a:t>
            </a:r>
            <a:r>
              <a:rPr sz="2300" spc="-15" dirty="0" smtClean="0">
                <a:latin typeface="Trebuchet MS"/>
                <a:cs typeface="Trebuchet MS"/>
              </a:rPr>
              <a:t> </a:t>
            </a:r>
            <a:r>
              <a:rPr sz="2300" dirty="0">
                <a:latin typeface="Trebuchet MS"/>
                <a:cs typeface="Trebuchet MS"/>
              </a:rPr>
              <a:t>S</a:t>
            </a:r>
            <a:r>
              <a:rPr sz="2300" spc="10" dirty="0">
                <a:latin typeface="Trebuchet MS"/>
                <a:cs typeface="Trebuchet MS"/>
              </a:rPr>
              <a:t>a</a:t>
            </a:r>
            <a:r>
              <a:rPr sz="2300" spc="-20" dirty="0">
                <a:latin typeface="Trebuchet MS"/>
                <a:cs typeface="Trebuchet MS"/>
              </a:rPr>
              <a:t>d</a:t>
            </a:r>
            <a:r>
              <a:rPr sz="2300" spc="5" dirty="0">
                <a:latin typeface="Trebuchet MS"/>
                <a:cs typeface="Trebuchet MS"/>
              </a:rPr>
              <a:t>d</a:t>
            </a:r>
            <a:r>
              <a:rPr sz="2300" spc="10" dirty="0">
                <a:latin typeface="Trebuchet MS"/>
                <a:cs typeface="Trebuchet MS"/>
              </a:rPr>
              <a:t>l</a:t>
            </a:r>
            <a:r>
              <a:rPr sz="2300" dirty="0">
                <a:latin typeface="Trebuchet MS"/>
                <a:cs typeface="Trebuchet MS"/>
              </a:rPr>
              <a:t>e</a:t>
            </a:r>
            <a:r>
              <a:rPr sz="2300" spc="-10" dirty="0">
                <a:latin typeface="Trebuchet MS"/>
                <a:cs typeface="Trebuchet MS"/>
              </a:rPr>
              <a:t> </a:t>
            </a:r>
            <a:r>
              <a:rPr sz="2300" spc="-5" dirty="0">
                <a:latin typeface="Trebuchet MS"/>
                <a:cs typeface="Trebuchet MS"/>
              </a:rPr>
              <a:t>R</a:t>
            </a:r>
            <a:r>
              <a:rPr sz="2300" spc="-15" dirty="0">
                <a:latin typeface="Trebuchet MS"/>
                <a:cs typeface="Trebuchet MS"/>
              </a:rPr>
              <a:t>i</a:t>
            </a:r>
            <a:r>
              <a:rPr sz="2300" spc="25" dirty="0">
                <a:latin typeface="Trebuchet MS"/>
                <a:cs typeface="Trebuchet MS"/>
              </a:rPr>
              <a:t>v</a:t>
            </a:r>
            <a:r>
              <a:rPr sz="2300" spc="-15" dirty="0">
                <a:latin typeface="Trebuchet MS"/>
                <a:cs typeface="Trebuchet MS"/>
              </a:rPr>
              <a:t>e</a:t>
            </a:r>
            <a:r>
              <a:rPr sz="2300" dirty="0">
                <a:latin typeface="Trebuchet MS"/>
                <a:cs typeface="Trebuchet MS"/>
              </a:rPr>
              <a:t>r</a:t>
            </a:r>
            <a:r>
              <a:rPr sz="2300" spc="-20" dirty="0">
                <a:latin typeface="Trebuchet MS"/>
                <a:cs typeface="Trebuchet MS"/>
              </a:rPr>
              <a:t> </a:t>
            </a:r>
            <a:r>
              <a:rPr sz="2300" spc="-100" dirty="0">
                <a:latin typeface="Trebuchet MS"/>
                <a:cs typeface="Trebuchet MS"/>
              </a:rPr>
              <a:t>R</a:t>
            </a:r>
            <a:r>
              <a:rPr sz="2300" spc="5" dirty="0">
                <a:latin typeface="Trebuchet MS"/>
                <a:cs typeface="Trebuchet MS"/>
              </a:rPr>
              <a:t>o</a:t>
            </a:r>
            <a:r>
              <a:rPr sz="2300" spc="-15" dirty="0">
                <a:latin typeface="Trebuchet MS"/>
                <a:cs typeface="Trebuchet MS"/>
              </a:rPr>
              <a:t>a</a:t>
            </a:r>
            <a:r>
              <a:rPr sz="2300" dirty="0">
                <a:latin typeface="Trebuchet MS"/>
                <a:cs typeface="Trebuchet MS"/>
              </a:rPr>
              <a:t>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20743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4369308"/>
            <a:ext cx="370840" cy="2346960"/>
          </a:xfrm>
          <a:custGeom>
            <a:avLst/>
            <a:gdLst/>
            <a:ahLst/>
            <a:cxnLst/>
            <a:rect l="l" t="t" r="r" b="b"/>
            <a:pathLst>
              <a:path w="370840" h="2346959">
                <a:moveTo>
                  <a:pt x="370332" y="2346959"/>
                </a:moveTo>
                <a:lnTo>
                  <a:pt x="0" y="2346959"/>
                </a:lnTo>
                <a:lnTo>
                  <a:pt x="0" y="0"/>
                </a:lnTo>
                <a:lnTo>
                  <a:pt x="370332" y="2346959"/>
                </a:lnTo>
                <a:close/>
              </a:path>
            </a:pathLst>
          </a:custGeom>
          <a:solidFill>
            <a:srgbClr val="90C12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621219" y="1242746"/>
            <a:ext cx="8815960" cy="45397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pc="5" dirty="0"/>
              <a:t>C</a:t>
            </a:r>
            <a:r>
              <a:rPr spc="-20" dirty="0"/>
              <a:t>o</a:t>
            </a:r>
            <a:r>
              <a:rPr spc="10" dirty="0"/>
              <a:t>nc</a:t>
            </a:r>
            <a:r>
              <a:rPr spc="-15" dirty="0"/>
              <a:t>e</a:t>
            </a:r>
            <a:r>
              <a:rPr spc="5" dirty="0"/>
              <a:t>r</a:t>
            </a:r>
            <a:r>
              <a:rPr spc="10" dirty="0"/>
              <a:t>n</a:t>
            </a:r>
            <a:r>
              <a:rPr dirty="0"/>
              <a:t>s</a:t>
            </a:r>
            <a:r>
              <a:rPr spc="-40" dirty="0"/>
              <a:t> </a:t>
            </a:r>
            <a:r>
              <a:rPr spc="10" dirty="0"/>
              <a:t>an</a:t>
            </a:r>
            <a:r>
              <a:rPr dirty="0"/>
              <a:t>d</a:t>
            </a:r>
            <a:r>
              <a:rPr spc="-20" dirty="0"/>
              <a:t> </a:t>
            </a:r>
            <a:r>
              <a:rPr spc="-125" dirty="0"/>
              <a:t>R</a:t>
            </a:r>
            <a:r>
              <a:rPr spc="-15" dirty="0"/>
              <a:t>e</a:t>
            </a:r>
            <a:r>
              <a:rPr dirty="0"/>
              <a:t>m</a:t>
            </a:r>
            <a:r>
              <a:rPr spc="10" dirty="0"/>
              <a:t>e</a:t>
            </a:r>
            <a:r>
              <a:rPr spc="-25" dirty="0"/>
              <a:t>d</a:t>
            </a:r>
            <a:r>
              <a:rPr spc="10" dirty="0"/>
              <a:t>i</a:t>
            </a:r>
            <a:r>
              <a:rPr spc="-15" dirty="0"/>
              <a:t>a</a:t>
            </a:r>
            <a:r>
              <a:rPr spc="10" dirty="0"/>
              <a:t>ti</a:t>
            </a:r>
            <a:r>
              <a:rPr spc="-20" dirty="0"/>
              <a:t>o</a:t>
            </a:r>
            <a:r>
              <a:rPr dirty="0"/>
              <a:t>n</a:t>
            </a:r>
            <a:r>
              <a:rPr spc="-15" dirty="0"/>
              <a:t> </a:t>
            </a:r>
            <a:r>
              <a:rPr spc="-140" dirty="0"/>
              <a:t>P</a:t>
            </a:r>
            <a:r>
              <a:rPr spc="5" dirty="0"/>
              <a:t>r</a:t>
            </a:r>
            <a:r>
              <a:rPr spc="-20" dirty="0"/>
              <a:t>o</a:t>
            </a:r>
            <a:r>
              <a:rPr spc="5" dirty="0"/>
              <a:t>p</a:t>
            </a:r>
            <a:r>
              <a:rPr spc="10" dirty="0"/>
              <a:t>o</a:t>
            </a:r>
            <a:r>
              <a:rPr spc="-15" dirty="0"/>
              <a:t>sa</a:t>
            </a:r>
            <a:r>
              <a:rPr spc="15" dirty="0"/>
              <a:t>l</a:t>
            </a:r>
            <a:r>
              <a:rPr dirty="0"/>
              <a:t>s</a:t>
            </a:r>
            <a:r>
              <a:rPr spc="10" dirty="0"/>
              <a:t> </a:t>
            </a:r>
            <a:r>
              <a:rPr lang="en-US" sz="1650" dirty="0" smtClean="0"/>
              <a:t>(c</a:t>
            </a:r>
            <a:r>
              <a:rPr sz="1650" spc="5" dirty="0" smtClean="0"/>
              <a:t>o</a:t>
            </a:r>
            <a:r>
              <a:rPr sz="1650" spc="-10" dirty="0" smtClean="0"/>
              <a:t>n</a:t>
            </a:r>
            <a:r>
              <a:rPr sz="1650" spc="5" dirty="0" smtClean="0"/>
              <a:t>t</a:t>
            </a:r>
            <a:r>
              <a:rPr lang="en-US" sz="1650" spc="5" dirty="0" smtClean="0"/>
              <a:t>‘d)</a:t>
            </a:r>
            <a:endParaRPr sz="1650" dirty="0"/>
          </a:p>
        </p:txBody>
      </p:sp>
      <p:sp>
        <p:nvSpPr>
          <p:cNvPr id="4" name="object 4"/>
          <p:cNvSpPr txBox="1"/>
          <p:nvPr/>
        </p:nvSpPr>
        <p:spPr>
          <a:xfrm>
            <a:off x="621219" y="2092764"/>
            <a:ext cx="6678930" cy="299569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95910" indent="-283210">
              <a:lnSpc>
                <a:spcPct val="100000"/>
              </a:lnSpc>
              <a:buClr>
                <a:srgbClr val="90C126"/>
              </a:buClr>
              <a:buSzPct val="80434"/>
              <a:buFont typeface="Times New Roman"/>
              <a:buChar char="□"/>
              <a:tabLst>
                <a:tab pos="296545" algn="l"/>
              </a:tabLst>
            </a:pPr>
            <a:r>
              <a:rPr sz="2100" spc="-110" dirty="0">
                <a:latin typeface="Trebuchet MS"/>
                <a:cs typeface="Trebuchet MS"/>
              </a:rPr>
              <a:t>P</a:t>
            </a:r>
            <a:r>
              <a:rPr sz="2100" dirty="0">
                <a:latin typeface="Trebuchet MS"/>
                <a:cs typeface="Trebuchet MS"/>
              </a:rPr>
              <a:t>r</a:t>
            </a:r>
            <a:r>
              <a:rPr sz="2100" spc="10" dirty="0">
                <a:latin typeface="Trebuchet MS"/>
                <a:cs typeface="Trebuchet MS"/>
              </a:rPr>
              <a:t>e</a:t>
            </a:r>
            <a:r>
              <a:rPr sz="2100" spc="-10" dirty="0">
                <a:latin typeface="Trebuchet MS"/>
                <a:cs typeface="Trebuchet MS"/>
              </a:rPr>
              <a:t>s</a:t>
            </a:r>
            <a:r>
              <a:rPr sz="2100" spc="-15" dirty="0">
                <a:latin typeface="Trebuchet MS"/>
                <a:cs typeface="Trebuchet MS"/>
              </a:rPr>
              <a:t>e</a:t>
            </a:r>
            <a:r>
              <a:rPr sz="2100" dirty="0">
                <a:latin typeface="Trebuchet MS"/>
                <a:cs typeface="Trebuchet MS"/>
              </a:rPr>
              <a:t>rv</a:t>
            </a:r>
            <a:r>
              <a:rPr sz="2100" spc="10" dirty="0">
                <a:latin typeface="Trebuchet MS"/>
                <a:cs typeface="Trebuchet MS"/>
              </a:rPr>
              <a:t>a</a:t>
            </a:r>
            <a:r>
              <a:rPr sz="2100" spc="5" dirty="0">
                <a:latin typeface="Trebuchet MS"/>
                <a:cs typeface="Trebuchet MS"/>
              </a:rPr>
              <a:t>t</a:t>
            </a:r>
            <a:r>
              <a:rPr sz="2100" spc="-15" dirty="0">
                <a:latin typeface="Trebuchet MS"/>
                <a:cs typeface="Trebuchet MS"/>
              </a:rPr>
              <a:t>i</a:t>
            </a:r>
            <a:r>
              <a:rPr sz="2100" spc="5" dirty="0">
                <a:latin typeface="Trebuchet MS"/>
                <a:cs typeface="Trebuchet MS"/>
              </a:rPr>
              <a:t>o</a:t>
            </a:r>
            <a:r>
              <a:rPr sz="2100" dirty="0">
                <a:latin typeface="Trebuchet MS"/>
                <a:cs typeface="Trebuchet MS"/>
              </a:rPr>
              <a:t>n</a:t>
            </a:r>
            <a:r>
              <a:rPr sz="2100" spc="-35" dirty="0">
                <a:latin typeface="Trebuchet MS"/>
                <a:cs typeface="Trebuchet MS"/>
              </a:rPr>
              <a:t> </a:t>
            </a:r>
            <a:r>
              <a:rPr sz="2100" spc="5" dirty="0">
                <a:latin typeface="Trebuchet MS"/>
                <a:cs typeface="Trebuchet MS"/>
              </a:rPr>
              <a:t>o</a:t>
            </a:r>
            <a:r>
              <a:rPr sz="2100" dirty="0">
                <a:latin typeface="Trebuchet MS"/>
                <a:cs typeface="Trebuchet MS"/>
              </a:rPr>
              <a:t>f</a:t>
            </a:r>
            <a:r>
              <a:rPr sz="2100" spc="-20" dirty="0">
                <a:latin typeface="Trebuchet MS"/>
                <a:cs typeface="Trebuchet MS"/>
              </a:rPr>
              <a:t> </a:t>
            </a:r>
            <a:r>
              <a:rPr sz="2100" spc="10" dirty="0">
                <a:latin typeface="Trebuchet MS"/>
                <a:cs typeface="Trebuchet MS"/>
              </a:rPr>
              <a:t>H</a:t>
            </a:r>
            <a:r>
              <a:rPr sz="2100" spc="-15" dirty="0">
                <a:latin typeface="Trebuchet MS"/>
                <a:cs typeface="Trebuchet MS"/>
              </a:rPr>
              <a:t>i</a:t>
            </a:r>
            <a:r>
              <a:rPr sz="2100" spc="-10" dirty="0">
                <a:latin typeface="Trebuchet MS"/>
                <a:cs typeface="Trebuchet MS"/>
              </a:rPr>
              <a:t>s</a:t>
            </a:r>
            <a:r>
              <a:rPr sz="2100" spc="5" dirty="0">
                <a:latin typeface="Trebuchet MS"/>
                <a:cs typeface="Trebuchet MS"/>
              </a:rPr>
              <a:t>to</a:t>
            </a:r>
            <a:r>
              <a:rPr sz="2100" dirty="0">
                <a:latin typeface="Trebuchet MS"/>
                <a:cs typeface="Trebuchet MS"/>
              </a:rPr>
              <a:t>ry</a:t>
            </a:r>
          </a:p>
          <a:p>
            <a:pPr marL="624840" lvl="1" indent="-234315">
              <a:lnSpc>
                <a:spcPct val="100000"/>
              </a:lnSpc>
              <a:spcBef>
                <a:spcPts val="840"/>
              </a:spcBef>
              <a:buClr>
                <a:srgbClr val="90C126"/>
              </a:buClr>
              <a:buSzPct val="80434"/>
              <a:buFont typeface="Times New Roman"/>
              <a:buChar char="□"/>
              <a:tabLst>
                <a:tab pos="625475" algn="l"/>
              </a:tabLst>
            </a:pPr>
            <a:r>
              <a:rPr sz="2100" spc="-10" dirty="0">
                <a:latin typeface="Trebuchet MS"/>
                <a:cs typeface="Trebuchet MS"/>
              </a:rPr>
              <a:t>H</a:t>
            </a:r>
            <a:r>
              <a:rPr sz="2100" spc="10" dirty="0">
                <a:latin typeface="Trebuchet MS"/>
                <a:cs typeface="Trebuchet MS"/>
              </a:rPr>
              <a:t>i</a:t>
            </a:r>
            <a:r>
              <a:rPr sz="2100" spc="-10" dirty="0">
                <a:latin typeface="Trebuchet MS"/>
                <a:cs typeface="Trebuchet MS"/>
              </a:rPr>
              <a:t>s</a:t>
            </a:r>
            <a:r>
              <a:rPr sz="2100" spc="5" dirty="0">
                <a:latin typeface="Trebuchet MS"/>
                <a:cs typeface="Trebuchet MS"/>
              </a:rPr>
              <a:t>to</a:t>
            </a:r>
            <a:r>
              <a:rPr sz="2100" dirty="0">
                <a:latin typeface="Trebuchet MS"/>
                <a:cs typeface="Trebuchet MS"/>
              </a:rPr>
              <a:t>r</a:t>
            </a:r>
            <a:r>
              <a:rPr sz="2100" spc="-15" dirty="0">
                <a:latin typeface="Trebuchet MS"/>
                <a:cs typeface="Trebuchet MS"/>
              </a:rPr>
              <a:t>i</a:t>
            </a:r>
            <a:r>
              <a:rPr sz="2100" dirty="0">
                <a:latin typeface="Trebuchet MS"/>
                <a:cs typeface="Trebuchet MS"/>
              </a:rPr>
              <a:t>c</a:t>
            </a:r>
            <a:r>
              <a:rPr sz="2100" spc="-10" dirty="0">
                <a:latin typeface="Trebuchet MS"/>
                <a:cs typeface="Trebuchet MS"/>
              </a:rPr>
              <a:t> </a:t>
            </a:r>
            <a:r>
              <a:rPr sz="2100" spc="5" dirty="0">
                <a:latin typeface="Trebuchet MS"/>
                <a:cs typeface="Trebuchet MS"/>
              </a:rPr>
              <a:t>p</a:t>
            </a:r>
            <a:r>
              <a:rPr sz="2100" spc="10" dirty="0">
                <a:latin typeface="Trebuchet MS"/>
                <a:cs typeface="Trebuchet MS"/>
              </a:rPr>
              <a:t>l</a:t>
            </a:r>
            <a:r>
              <a:rPr sz="2100" spc="-15" dirty="0">
                <a:latin typeface="Trebuchet MS"/>
                <a:cs typeface="Trebuchet MS"/>
              </a:rPr>
              <a:t>a</a:t>
            </a:r>
            <a:r>
              <a:rPr sz="2100" spc="5" dirty="0">
                <a:latin typeface="Trebuchet MS"/>
                <a:cs typeface="Trebuchet MS"/>
              </a:rPr>
              <a:t>q</a:t>
            </a:r>
            <a:r>
              <a:rPr sz="2100" spc="-15" dirty="0">
                <a:latin typeface="Trebuchet MS"/>
                <a:cs typeface="Trebuchet MS"/>
              </a:rPr>
              <a:t>u</a:t>
            </a:r>
            <a:r>
              <a:rPr sz="2100" spc="10" dirty="0">
                <a:latin typeface="Trebuchet MS"/>
                <a:cs typeface="Trebuchet MS"/>
              </a:rPr>
              <a:t>e</a:t>
            </a:r>
            <a:r>
              <a:rPr sz="2100" dirty="0">
                <a:latin typeface="Trebuchet MS"/>
                <a:cs typeface="Trebuchet MS"/>
              </a:rPr>
              <a:t>s</a:t>
            </a:r>
            <a:r>
              <a:rPr sz="2100" spc="-30" dirty="0">
                <a:latin typeface="Trebuchet MS"/>
                <a:cs typeface="Trebuchet MS"/>
              </a:rPr>
              <a:t> </a:t>
            </a:r>
            <a:r>
              <a:rPr lang="en-US" sz="2100" spc="-15" dirty="0" smtClean="0">
                <a:latin typeface="Trebuchet MS"/>
                <a:cs typeface="Trebuchet MS"/>
              </a:rPr>
              <a:t>along </a:t>
            </a:r>
            <a:r>
              <a:rPr sz="2100" spc="10" dirty="0" smtClean="0">
                <a:latin typeface="Trebuchet MS"/>
                <a:cs typeface="Trebuchet MS"/>
              </a:rPr>
              <a:t>w</a:t>
            </a:r>
            <a:r>
              <a:rPr sz="2100" spc="-15" dirty="0" smtClean="0">
                <a:latin typeface="Trebuchet MS"/>
                <a:cs typeface="Trebuchet MS"/>
              </a:rPr>
              <a:t>a</a:t>
            </a:r>
            <a:r>
              <a:rPr sz="2100" spc="10" dirty="0" smtClean="0">
                <a:latin typeface="Trebuchet MS"/>
                <a:cs typeface="Trebuchet MS"/>
              </a:rPr>
              <a:t>l</a:t>
            </a:r>
            <a:r>
              <a:rPr sz="2100" spc="-10" dirty="0" smtClean="0">
                <a:latin typeface="Trebuchet MS"/>
                <a:cs typeface="Trebuchet MS"/>
              </a:rPr>
              <a:t>k</a:t>
            </a:r>
            <a:r>
              <a:rPr sz="2100" spc="-15" dirty="0" smtClean="0">
                <a:latin typeface="Trebuchet MS"/>
                <a:cs typeface="Trebuchet MS"/>
              </a:rPr>
              <a:t>i</a:t>
            </a:r>
            <a:r>
              <a:rPr sz="2100" spc="5" dirty="0" smtClean="0">
                <a:latin typeface="Trebuchet MS"/>
                <a:cs typeface="Trebuchet MS"/>
              </a:rPr>
              <a:t>n</a:t>
            </a:r>
            <a:r>
              <a:rPr sz="2100" dirty="0" smtClean="0">
                <a:latin typeface="Trebuchet MS"/>
                <a:cs typeface="Trebuchet MS"/>
              </a:rPr>
              <a:t>g </a:t>
            </a:r>
            <a:r>
              <a:rPr sz="2100" spc="5" dirty="0">
                <a:latin typeface="Trebuchet MS"/>
                <a:cs typeface="Trebuchet MS"/>
              </a:rPr>
              <a:t>p</a:t>
            </a:r>
            <a:r>
              <a:rPr sz="2100" spc="-15" dirty="0">
                <a:latin typeface="Trebuchet MS"/>
                <a:cs typeface="Trebuchet MS"/>
              </a:rPr>
              <a:t>a</a:t>
            </a:r>
            <a:r>
              <a:rPr sz="2100" spc="5" dirty="0">
                <a:latin typeface="Trebuchet MS"/>
                <a:cs typeface="Trebuchet MS"/>
              </a:rPr>
              <a:t>t</a:t>
            </a:r>
            <a:r>
              <a:rPr sz="2100" spc="-15" dirty="0">
                <a:latin typeface="Trebuchet MS"/>
                <a:cs typeface="Trebuchet MS"/>
              </a:rPr>
              <a:t>h</a:t>
            </a:r>
            <a:r>
              <a:rPr sz="2100" spc="10" dirty="0">
                <a:latin typeface="Trebuchet MS"/>
                <a:cs typeface="Trebuchet MS"/>
              </a:rPr>
              <a:t>s</a:t>
            </a:r>
            <a:r>
              <a:rPr sz="2100" dirty="0">
                <a:latin typeface="Trebuchet MS"/>
                <a:cs typeface="Trebuchet MS"/>
              </a:rPr>
              <a:t>.</a:t>
            </a:r>
          </a:p>
          <a:p>
            <a:pPr marL="624840" marR="123189" lvl="1" indent="-234315">
              <a:lnSpc>
                <a:spcPct val="100400"/>
              </a:lnSpc>
              <a:spcBef>
                <a:spcPts val="815"/>
              </a:spcBef>
              <a:buClr>
                <a:srgbClr val="90C126"/>
              </a:buClr>
              <a:buSzPct val="80434"/>
              <a:buFont typeface="Times New Roman"/>
              <a:buChar char="□"/>
              <a:tabLst>
                <a:tab pos="625475" algn="l"/>
              </a:tabLst>
            </a:pPr>
            <a:r>
              <a:rPr lang="en-US" sz="2100" spc="-110" dirty="0" smtClean="0">
                <a:latin typeface="Trebuchet MS"/>
                <a:cs typeface="Trebuchet MS"/>
              </a:rPr>
              <a:t>Renaming of park with potential consideration </a:t>
            </a:r>
            <a:r>
              <a:rPr lang="en-US" sz="2100" dirty="0" smtClean="0">
                <a:latin typeface="Trebuchet MS"/>
                <a:cs typeface="Trebuchet MS"/>
              </a:rPr>
              <a:t>to </a:t>
            </a:r>
            <a:r>
              <a:rPr sz="2100" spc="5" dirty="0" smtClean="0">
                <a:latin typeface="Trebuchet MS"/>
                <a:cs typeface="Trebuchet MS"/>
              </a:rPr>
              <a:t>h</a:t>
            </a:r>
            <a:r>
              <a:rPr sz="2100" spc="-15" dirty="0" smtClean="0">
                <a:latin typeface="Trebuchet MS"/>
                <a:cs typeface="Trebuchet MS"/>
              </a:rPr>
              <a:t>i</a:t>
            </a:r>
            <a:r>
              <a:rPr sz="2100" spc="10" dirty="0" smtClean="0">
                <a:latin typeface="Trebuchet MS"/>
                <a:cs typeface="Trebuchet MS"/>
              </a:rPr>
              <a:t>s</a:t>
            </a:r>
            <a:r>
              <a:rPr sz="2100" spc="5" dirty="0" smtClean="0">
                <a:latin typeface="Trebuchet MS"/>
                <a:cs typeface="Trebuchet MS"/>
              </a:rPr>
              <a:t>to</a:t>
            </a:r>
            <a:r>
              <a:rPr sz="2100" spc="-20" dirty="0" smtClean="0">
                <a:latin typeface="Trebuchet MS"/>
                <a:cs typeface="Trebuchet MS"/>
              </a:rPr>
              <a:t>r</a:t>
            </a:r>
            <a:r>
              <a:rPr sz="2100" spc="10" dirty="0" smtClean="0">
                <a:latin typeface="Trebuchet MS"/>
                <a:cs typeface="Trebuchet MS"/>
              </a:rPr>
              <a:t>ic</a:t>
            </a:r>
            <a:r>
              <a:rPr sz="2100" spc="-15" dirty="0" smtClean="0">
                <a:latin typeface="Trebuchet MS"/>
                <a:cs typeface="Trebuchet MS"/>
              </a:rPr>
              <a:t>a</a:t>
            </a:r>
            <a:r>
              <a:rPr sz="2100" dirty="0" smtClean="0">
                <a:latin typeface="Trebuchet MS"/>
                <a:cs typeface="Trebuchet MS"/>
              </a:rPr>
              <a:t>l </a:t>
            </a:r>
            <a:r>
              <a:rPr lang="en-US" sz="2100" spc="5" dirty="0" smtClean="0">
                <a:latin typeface="Trebuchet MS"/>
                <a:cs typeface="Trebuchet MS"/>
              </a:rPr>
              <a:t>background</a:t>
            </a:r>
            <a:r>
              <a:rPr sz="2100" spc="-40" dirty="0" smtClean="0">
                <a:latin typeface="Trebuchet MS"/>
                <a:cs typeface="Trebuchet MS"/>
              </a:rPr>
              <a:t> </a:t>
            </a:r>
            <a:r>
              <a:rPr sz="2100" spc="5" dirty="0" smtClean="0">
                <a:latin typeface="Trebuchet MS"/>
                <a:cs typeface="Trebuchet MS"/>
              </a:rPr>
              <a:t>o</a:t>
            </a:r>
            <a:r>
              <a:rPr sz="2100" dirty="0" smtClean="0">
                <a:latin typeface="Trebuchet MS"/>
                <a:cs typeface="Trebuchet MS"/>
              </a:rPr>
              <a:t>f</a:t>
            </a:r>
            <a:r>
              <a:rPr lang="en-US" sz="2100" dirty="0" smtClean="0">
                <a:latin typeface="Trebuchet MS"/>
                <a:cs typeface="Trebuchet MS"/>
              </a:rPr>
              <a:t> </a:t>
            </a:r>
            <a:r>
              <a:rPr sz="2100" spc="5" dirty="0" smtClean="0">
                <a:latin typeface="Trebuchet MS"/>
                <a:cs typeface="Trebuchet MS"/>
              </a:rPr>
              <a:t>p</a:t>
            </a:r>
            <a:r>
              <a:rPr sz="2100" dirty="0" smtClean="0">
                <a:latin typeface="Trebuchet MS"/>
                <a:cs typeface="Trebuchet MS"/>
              </a:rPr>
              <a:t>r</a:t>
            </a:r>
            <a:r>
              <a:rPr sz="2100" spc="5" dirty="0" smtClean="0">
                <a:latin typeface="Trebuchet MS"/>
                <a:cs typeface="Trebuchet MS"/>
              </a:rPr>
              <a:t>op</a:t>
            </a:r>
            <a:r>
              <a:rPr sz="2100" spc="-15" dirty="0" smtClean="0">
                <a:latin typeface="Trebuchet MS"/>
                <a:cs typeface="Trebuchet MS"/>
              </a:rPr>
              <a:t>e</a:t>
            </a:r>
            <a:r>
              <a:rPr sz="2100" dirty="0" smtClean="0">
                <a:latin typeface="Trebuchet MS"/>
                <a:cs typeface="Trebuchet MS"/>
              </a:rPr>
              <a:t>r</a:t>
            </a:r>
            <a:r>
              <a:rPr sz="2100" spc="5" dirty="0" smtClean="0">
                <a:latin typeface="Trebuchet MS"/>
                <a:cs typeface="Trebuchet MS"/>
              </a:rPr>
              <a:t>t</a:t>
            </a:r>
            <a:r>
              <a:rPr sz="2100" dirty="0" smtClean="0">
                <a:latin typeface="Trebuchet MS"/>
                <a:cs typeface="Trebuchet MS"/>
              </a:rPr>
              <a:t>y</a:t>
            </a:r>
            <a:endParaRPr lang="en-US" sz="2100" dirty="0">
              <a:latin typeface="Trebuchet MS"/>
              <a:cs typeface="Trebuchet MS"/>
            </a:endParaRPr>
          </a:p>
          <a:p>
            <a:pPr marL="624840" marR="123189" lvl="1" indent="-234315">
              <a:lnSpc>
                <a:spcPct val="100400"/>
              </a:lnSpc>
              <a:spcBef>
                <a:spcPts val="815"/>
              </a:spcBef>
              <a:buClr>
                <a:srgbClr val="90C126"/>
              </a:buClr>
              <a:buSzPct val="80434"/>
              <a:buFont typeface="Times New Roman"/>
              <a:buChar char="□"/>
              <a:tabLst>
                <a:tab pos="625475" algn="l"/>
              </a:tabLst>
            </a:pPr>
            <a:r>
              <a:rPr lang="en-US" sz="2100" dirty="0" smtClean="0">
                <a:latin typeface="Trebuchet MS" panose="020B0603020202020204" pitchFamily="34" charset="0"/>
              </a:rPr>
              <a:t>Historical </a:t>
            </a:r>
            <a:r>
              <a:rPr lang="en-US" sz="2100" dirty="0">
                <a:latin typeface="Trebuchet MS" panose="020B0603020202020204" pitchFamily="34" charset="0"/>
              </a:rPr>
              <a:t>study of property </a:t>
            </a:r>
            <a:r>
              <a:rPr lang="en-US" sz="2100" dirty="0" smtClean="0">
                <a:latin typeface="Trebuchet MS" panose="020B0603020202020204" pitchFamily="34" charset="0"/>
              </a:rPr>
              <a:t>ongoing</a:t>
            </a:r>
          </a:p>
          <a:p>
            <a:pPr marL="624840" marR="123189" lvl="1" indent="-234315">
              <a:lnSpc>
                <a:spcPct val="100400"/>
              </a:lnSpc>
              <a:spcBef>
                <a:spcPts val="815"/>
              </a:spcBef>
              <a:buClr>
                <a:srgbClr val="90C126"/>
              </a:buClr>
              <a:buSzPct val="80434"/>
              <a:buFont typeface="Times New Roman"/>
              <a:buChar char="□"/>
              <a:tabLst>
                <a:tab pos="625475" algn="l"/>
              </a:tabLst>
            </a:pPr>
            <a:r>
              <a:rPr lang="en-US" sz="2100" dirty="0" smtClean="0">
                <a:latin typeface="Trebuchet MS"/>
                <a:cs typeface="Trebuchet MS"/>
              </a:rPr>
              <a:t>Care given in aesthetic design to placement of various features vis-a-vis location and restoration </a:t>
            </a:r>
            <a:r>
              <a:rPr lang="en-US" sz="2100" smtClean="0">
                <a:latin typeface="Trebuchet MS"/>
                <a:cs typeface="Trebuchet MS"/>
              </a:rPr>
              <a:t>of house</a:t>
            </a:r>
            <a:endParaRPr lang="en-US" sz="2100" dirty="0" smtClean="0">
              <a:latin typeface="Trebuchet MS"/>
              <a:cs typeface="Trebuchet M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99919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4369308"/>
            <a:ext cx="370840" cy="2346960"/>
          </a:xfrm>
          <a:custGeom>
            <a:avLst/>
            <a:gdLst/>
            <a:ahLst/>
            <a:cxnLst/>
            <a:rect l="l" t="t" r="r" b="b"/>
            <a:pathLst>
              <a:path w="370840" h="2346959">
                <a:moveTo>
                  <a:pt x="370332" y="2346959"/>
                </a:moveTo>
                <a:lnTo>
                  <a:pt x="0" y="2346959"/>
                </a:lnTo>
                <a:lnTo>
                  <a:pt x="0" y="0"/>
                </a:lnTo>
                <a:lnTo>
                  <a:pt x="370332" y="2346959"/>
                </a:lnTo>
                <a:close/>
              </a:path>
            </a:pathLst>
          </a:custGeom>
          <a:solidFill>
            <a:srgbClr val="90C12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621219" y="1242746"/>
            <a:ext cx="8815960" cy="45397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pc="5" dirty="0"/>
              <a:t>C</a:t>
            </a:r>
            <a:r>
              <a:rPr spc="-20" dirty="0"/>
              <a:t>o</a:t>
            </a:r>
            <a:r>
              <a:rPr spc="10" dirty="0"/>
              <a:t>nc</a:t>
            </a:r>
            <a:r>
              <a:rPr spc="-15" dirty="0"/>
              <a:t>e</a:t>
            </a:r>
            <a:r>
              <a:rPr spc="5" dirty="0"/>
              <a:t>r</a:t>
            </a:r>
            <a:r>
              <a:rPr spc="10" dirty="0"/>
              <a:t>n</a:t>
            </a:r>
            <a:r>
              <a:rPr dirty="0"/>
              <a:t>s</a:t>
            </a:r>
            <a:r>
              <a:rPr spc="-40" dirty="0"/>
              <a:t> </a:t>
            </a:r>
            <a:r>
              <a:rPr spc="10" dirty="0"/>
              <a:t>an</a:t>
            </a:r>
            <a:r>
              <a:rPr dirty="0"/>
              <a:t>d</a:t>
            </a:r>
            <a:r>
              <a:rPr spc="-20" dirty="0"/>
              <a:t> </a:t>
            </a:r>
            <a:r>
              <a:rPr spc="-125" dirty="0"/>
              <a:t>R</a:t>
            </a:r>
            <a:r>
              <a:rPr spc="-15" dirty="0"/>
              <a:t>e</a:t>
            </a:r>
            <a:r>
              <a:rPr dirty="0"/>
              <a:t>m</a:t>
            </a:r>
            <a:r>
              <a:rPr spc="10" dirty="0"/>
              <a:t>e</a:t>
            </a:r>
            <a:r>
              <a:rPr spc="-25" dirty="0"/>
              <a:t>d</a:t>
            </a:r>
            <a:r>
              <a:rPr spc="10" dirty="0"/>
              <a:t>i</a:t>
            </a:r>
            <a:r>
              <a:rPr spc="-15" dirty="0"/>
              <a:t>a</a:t>
            </a:r>
            <a:r>
              <a:rPr spc="10" dirty="0"/>
              <a:t>ti</a:t>
            </a:r>
            <a:r>
              <a:rPr spc="-20" dirty="0"/>
              <a:t>o</a:t>
            </a:r>
            <a:r>
              <a:rPr dirty="0"/>
              <a:t>n</a:t>
            </a:r>
            <a:r>
              <a:rPr spc="-15" dirty="0"/>
              <a:t> </a:t>
            </a:r>
            <a:r>
              <a:rPr spc="-140" dirty="0"/>
              <a:t>P</a:t>
            </a:r>
            <a:r>
              <a:rPr spc="5" dirty="0"/>
              <a:t>r</a:t>
            </a:r>
            <a:r>
              <a:rPr spc="-20" dirty="0"/>
              <a:t>o</a:t>
            </a:r>
            <a:r>
              <a:rPr spc="5" dirty="0"/>
              <a:t>p</a:t>
            </a:r>
            <a:r>
              <a:rPr spc="10" dirty="0"/>
              <a:t>o</a:t>
            </a:r>
            <a:r>
              <a:rPr spc="-15" dirty="0"/>
              <a:t>sa</a:t>
            </a:r>
            <a:r>
              <a:rPr spc="15" dirty="0"/>
              <a:t>l</a:t>
            </a:r>
            <a:r>
              <a:rPr dirty="0"/>
              <a:t>s</a:t>
            </a:r>
            <a:r>
              <a:rPr spc="10" dirty="0"/>
              <a:t> </a:t>
            </a:r>
            <a:r>
              <a:rPr lang="en-US" sz="1650" dirty="0" smtClean="0"/>
              <a:t>(c</a:t>
            </a:r>
            <a:r>
              <a:rPr sz="1650" spc="5" dirty="0" smtClean="0"/>
              <a:t>o</a:t>
            </a:r>
            <a:r>
              <a:rPr sz="1650" spc="-10" dirty="0" smtClean="0"/>
              <a:t>n</a:t>
            </a:r>
            <a:r>
              <a:rPr sz="1650" spc="5" dirty="0" smtClean="0"/>
              <a:t>t</a:t>
            </a:r>
            <a:r>
              <a:rPr lang="en-US" sz="1650" spc="5" dirty="0" smtClean="0"/>
              <a:t>'</a:t>
            </a:r>
            <a:r>
              <a:rPr sz="1650" spc="5" dirty="0" smtClean="0"/>
              <a:t>d</a:t>
            </a:r>
            <a:r>
              <a:rPr lang="en-US" sz="1650" spc="5" dirty="0" smtClean="0"/>
              <a:t>)</a:t>
            </a:r>
            <a:endParaRPr sz="1650" dirty="0"/>
          </a:p>
        </p:txBody>
      </p:sp>
      <p:sp>
        <p:nvSpPr>
          <p:cNvPr id="4" name="object 4"/>
          <p:cNvSpPr txBox="1"/>
          <p:nvPr/>
        </p:nvSpPr>
        <p:spPr>
          <a:xfrm>
            <a:off x="611694" y="2057400"/>
            <a:ext cx="7211695" cy="382412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95910" indent="-283210">
              <a:lnSpc>
                <a:spcPct val="100000"/>
              </a:lnSpc>
              <a:buClr>
                <a:srgbClr val="90C126"/>
              </a:buClr>
              <a:buSzPct val="79069"/>
              <a:buFont typeface="Times New Roman"/>
              <a:buChar char="□"/>
              <a:tabLst>
                <a:tab pos="296545" algn="l"/>
              </a:tabLst>
            </a:pPr>
            <a:r>
              <a:rPr sz="2150" spc="-15" dirty="0">
                <a:latin typeface="Trebuchet MS"/>
                <a:cs typeface="Trebuchet MS"/>
              </a:rPr>
              <a:t>S</a:t>
            </a:r>
            <a:r>
              <a:rPr sz="2150" spc="-5" dirty="0">
                <a:latin typeface="Trebuchet MS"/>
                <a:cs typeface="Trebuchet MS"/>
              </a:rPr>
              <a:t>a</a:t>
            </a:r>
            <a:r>
              <a:rPr sz="2150" spc="-30" dirty="0">
                <a:latin typeface="Trebuchet MS"/>
                <a:cs typeface="Trebuchet MS"/>
              </a:rPr>
              <a:t>f</a:t>
            </a:r>
            <a:r>
              <a:rPr sz="2150" spc="-5" dirty="0">
                <a:latin typeface="Trebuchet MS"/>
                <a:cs typeface="Trebuchet MS"/>
              </a:rPr>
              <a:t>et</a:t>
            </a:r>
            <a:r>
              <a:rPr sz="2150" spc="-15" dirty="0">
                <a:latin typeface="Trebuchet MS"/>
                <a:cs typeface="Trebuchet MS"/>
              </a:rPr>
              <a:t>y</a:t>
            </a:r>
            <a:endParaRPr sz="2150" dirty="0">
              <a:latin typeface="Trebuchet MS"/>
              <a:cs typeface="Trebuchet MS"/>
            </a:endParaRPr>
          </a:p>
          <a:p>
            <a:pPr marL="624840" marR="5080" lvl="1" indent="-234315">
              <a:lnSpc>
                <a:spcPts val="2320"/>
              </a:lnSpc>
              <a:spcBef>
                <a:spcPts val="855"/>
              </a:spcBef>
              <a:buClr>
                <a:srgbClr val="90C126"/>
              </a:buClr>
              <a:buSzPct val="79069"/>
              <a:buFont typeface="Times New Roman"/>
              <a:buChar char="□"/>
              <a:tabLst>
                <a:tab pos="625475" algn="l"/>
              </a:tabLst>
            </a:pPr>
            <a:r>
              <a:rPr sz="2150" spc="-5" dirty="0">
                <a:latin typeface="Trebuchet MS"/>
                <a:cs typeface="Trebuchet MS"/>
              </a:rPr>
              <a:t>E</a:t>
            </a:r>
            <a:r>
              <a:rPr sz="2150" spc="-30" dirty="0">
                <a:latin typeface="Trebuchet MS"/>
                <a:cs typeface="Trebuchet MS"/>
              </a:rPr>
              <a:t>n</a:t>
            </a:r>
            <a:r>
              <a:rPr sz="2150" spc="-5" dirty="0">
                <a:latin typeface="Trebuchet MS"/>
                <a:cs typeface="Trebuchet MS"/>
              </a:rPr>
              <a:t>t</a:t>
            </a:r>
            <a:r>
              <a:rPr sz="2150" spc="-10" dirty="0">
                <a:latin typeface="Trebuchet MS"/>
                <a:cs typeface="Trebuchet MS"/>
              </a:rPr>
              <a:t>r</a:t>
            </a:r>
            <a:r>
              <a:rPr sz="2150" spc="-5" dirty="0">
                <a:latin typeface="Trebuchet MS"/>
                <a:cs typeface="Trebuchet MS"/>
              </a:rPr>
              <a:t>a</a:t>
            </a:r>
            <a:r>
              <a:rPr sz="2150" spc="-30" dirty="0">
                <a:latin typeface="Trebuchet MS"/>
                <a:cs typeface="Trebuchet MS"/>
              </a:rPr>
              <a:t>n</a:t>
            </a:r>
            <a:r>
              <a:rPr sz="2150" spc="-5" dirty="0">
                <a:latin typeface="Trebuchet MS"/>
                <a:cs typeface="Trebuchet MS"/>
              </a:rPr>
              <a:t>c</a:t>
            </a:r>
            <a:r>
              <a:rPr sz="2150" spc="-15" dirty="0">
                <a:latin typeface="Trebuchet MS"/>
                <a:cs typeface="Trebuchet MS"/>
              </a:rPr>
              <a:t>e</a:t>
            </a:r>
            <a:r>
              <a:rPr sz="2150" spc="-35" dirty="0">
                <a:latin typeface="Trebuchet MS"/>
                <a:cs typeface="Trebuchet MS"/>
              </a:rPr>
              <a:t> </a:t>
            </a:r>
            <a:r>
              <a:rPr sz="2150" spc="-10" dirty="0">
                <a:latin typeface="Trebuchet MS"/>
                <a:cs typeface="Trebuchet MS"/>
              </a:rPr>
              <a:t>of</a:t>
            </a:r>
            <a:r>
              <a:rPr sz="2150" spc="-5" dirty="0">
                <a:latin typeface="Trebuchet MS"/>
                <a:cs typeface="Trebuchet MS"/>
              </a:rPr>
              <a:t> </a:t>
            </a:r>
            <a:r>
              <a:rPr sz="2150" spc="-120" dirty="0">
                <a:latin typeface="Trebuchet MS"/>
                <a:cs typeface="Trebuchet MS"/>
              </a:rPr>
              <a:t>P</a:t>
            </a:r>
            <a:r>
              <a:rPr sz="2150" spc="-5" dirty="0">
                <a:latin typeface="Trebuchet MS"/>
                <a:cs typeface="Trebuchet MS"/>
              </a:rPr>
              <a:t>a</a:t>
            </a:r>
            <a:r>
              <a:rPr sz="2150" spc="-10" dirty="0">
                <a:latin typeface="Trebuchet MS"/>
                <a:cs typeface="Trebuchet MS"/>
              </a:rPr>
              <a:t>rk</a:t>
            </a:r>
            <a:r>
              <a:rPr sz="2150" spc="-15" dirty="0">
                <a:latin typeface="Trebuchet MS"/>
                <a:cs typeface="Trebuchet MS"/>
              </a:rPr>
              <a:t> </a:t>
            </a:r>
            <a:r>
              <a:rPr sz="2150" spc="-25" dirty="0">
                <a:latin typeface="Trebuchet MS"/>
                <a:cs typeface="Trebuchet MS"/>
              </a:rPr>
              <a:t>i</a:t>
            </a:r>
            <a:r>
              <a:rPr sz="2150" spc="-10" dirty="0">
                <a:latin typeface="Trebuchet MS"/>
                <a:cs typeface="Trebuchet MS"/>
              </a:rPr>
              <a:t>s</a:t>
            </a:r>
            <a:r>
              <a:rPr sz="2150" spc="10" dirty="0">
                <a:latin typeface="Trebuchet MS"/>
                <a:cs typeface="Trebuchet MS"/>
              </a:rPr>
              <a:t> </a:t>
            </a:r>
            <a:r>
              <a:rPr sz="2150" spc="-5" dirty="0">
                <a:latin typeface="Trebuchet MS"/>
                <a:cs typeface="Trebuchet MS"/>
              </a:rPr>
              <a:t>c</a:t>
            </a:r>
            <a:r>
              <a:rPr sz="2150" spc="-30" dirty="0">
                <a:latin typeface="Trebuchet MS"/>
                <a:cs typeface="Trebuchet MS"/>
              </a:rPr>
              <a:t>o</a:t>
            </a:r>
            <a:r>
              <a:rPr sz="2150" spc="-10" dirty="0">
                <a:latin typeface="Trebuchet MS"/>
                <a:cs typeface="Trebuchet MS"/>
              </a:rPr>
              <a:t>n</a:t>
            </a:r>
            <a:r>
              <a:rPr sz="2150" spc="-20" dirty="0">
                <a:latin typeface="Trebuchet MS"/>
                <a:cs typeface="Trebuchet MS"/>
              </a:rPr>
              <a:t>s</a:t>
            </a:r>
            <a:r>
              <a:rPr sz="2150" dirty="0">
                <a:latin typeface="Trebuchet MS"/>
                <a:cs typeface="Trebuchet MS"/>
              </a:rPr>
              <a:t>i</a:t>
            </a:r>
            <a:r>
              <a:rPr sz="2150" spc="-30" dirty="0">
                <a:latin typeface="Trebuchet MS"/>
                <a:cs typeface="Trebuchet MS"/>
              </a:rPr>
              <a:t>d</a:t>
            </a:r>
            <a:r>
              <a:rPr sz="2150" spc="-5" dirty="0">
                <a:latin typeface="Trebuchet MS"/>
                <a:cs typeface="Trebuchet MS"/>
              </a:rPr>
              <a:t>e</a:t>
            </a:r>
            <a:r>
              <a:rPr sz="2150" spc="-10" dirty="0">
                <a:latin typeface="Trebuchet MS"/>
                <a:cs typeface="Trebuchet MS"/>
              </a:rPr>
              <a:t>r</a:t>
            </a:r>
            <a:r>
              <a:rPr sz="2150" spc="-5" dirty="0">
                <a:latin typeface="Trebuchet MS"/>
                <a:cs typeface="Trebuchet MS"/>
              </a:rPr>
              <a:t>e</a:t>
            </a:r>
            <a:r>
              <a:rPr sz="2150" spc="-15" dirty="0">
                <a:latin typeface="Trebuchet MS"/>
                <a:cs typeface="Trebuchet MS"/>
              </a:rPr>
              <a:t>d</a:t>
            </a:r>
            <a:r>
              <a:rPr sz="2150" spc="-40" dirty="0">
                <a:latin typeface="Trebuchet MS"/>
                <a:cs typeface="Trebuchet MS"/>
              </a:rPr>
              <a:t> </a:t>
            </a:r>
            <a:r>
              <a:rPr sz="2150" spc="-10" dirty="0">
                <a:latin typeface="Trebuchet MS"/>
                <a:cs typeface="Trebuchet MS"/>
              </a:rPr>
              <a:t>on</a:t>
            </a:r>
            <a:r>
              <a:rPr sz="2150" spc="-20" dirty="0">
                <a:latin typeface="Trebuchet MS"/>
                <a:cs typeface="Trebuchet MS"/>
              </a:rPr>
              <a:t>l</a:t>
            </a:r>
            <a:r>
              <a:rPr sz="2150" spc="-15" dirty="0">
                <a:latin typeface="Trebuchet MS"/>
                <a:cs typeface="Trebuchet MS"/>
              </a:rPr>
              <a:t>y</a:t>
            </a:r>
            <a:r>
              <a:rPr sz="2150" spc="10" dirty="0">
                <a:latin typeface="Trebuchet MS"/>
                <a:cs typeface="Trebuchet MS"/>
              </a:rPr>
              <a:t> </a:t>
            </a:r>
            <a:r>
              <a:rPr sz="2150" spc="-10" dirty="0">
                <a:latin typeface="Trebuchet MS"/>
                <a:cs typeface="Trebuchet MS"/>
              </a:rPr>
              <a:t>w</a:t>
            </a:r>
            <a:r>
              <a:rPr sz="2150" spc="-30" dirty="0">
                <a:latin typeface="Trebuchet MS"/>
                <a:cs typeface="Trebuchet MS"/>
              </a:rPr>
              <a:t>h</a:t>
            </a:r>
            <a:r>
              <a:rPr sz="2150" spc="-5" dirty="0">
                <a:latin typeface="Trebuchet MS"/>
                <a:cs typeface="Trebuchet MS"/>
              </a:rPr>
              <a:t>e</a:t>
            </a:r>
            <a:r>
              <a:rPr sz="2150" spc="-10" dirty="0">
                <a:latin typeface="Trebuchet MS"/>
                <a:cs typeface="Trebuchet MS"/>
              </a:rPr>
              <a:t>re</a:t>
            </a:r>
            <a:r>
              <a:rPr sz="2150" spc="-60" dirty="0">
                <a:latin typeface="Trebuchet MS"/>
                <a:cs typeface="Trebuchet MS"/>
              </a:rPr>
              <a:t> </a:t>
            </a:r>
            <a:r>
              <a:rPr sz="2150" spc="-275" dirty="0">
                <a:latin typeface="Trebuchet MS"/>
                <a:cs typeface="Trebuchet MS"/>
              </a:rPr>
              <a:t>T</a:t>
            </a:r>
            <a:r>
              <a:rPr sz="2150" spc="-5" dirty="0">
                <a:latin typeface="Trebuchet MS"/>
                <a:cs typeface="Trebuchet MS"/>
              </a:rPr>
              <a:t>e</a:t>
            </a:r>
            <a:r>
              <a:rPr sz="2150" spc="-10" dirty="0">
                <a:latin typeface="Trebuchet MS"/>
                <a:cs typeface="Trebuchet MS"/>
              </a:rPr>
              <a:t>rhu</a:t>
            </a:r>
            <a:r>
              <a:rPr sz="2150" spc="-30" dirty="0">
                <a:latin typeface="Trebuchet MS"/>
                <a:cs typeface="Trebuchet MS"/>
              </a:rPr>
              <a:t>n</a:t>
            </a:r>
            <a:r>
              <a:rPr sz="2150" spc="-15" dirty="0">
                <a:latin typeface="Trebuchet MS"/>
                <a:cs typeface="Trebuchet MS"/>
              </a:rPr>
              <a:t>e </a:t>
            </a:r>
            <a:r>
              <a:rPr sz="2150" spc="-20" dirty="0">
                <a:latin typeface="Trebuchet MS"/>
                <a:cs typeface="Trebuchet MS"/>
              </a:rPr>
              <a:t>R</a:t>
            </a:r>
            <a:r>
              <a:rPr sz="2150" spc="-15" dirty="0">
                <a:latin typeface="Trebuchet MS"/>
                <a:cs typeface="Trebuchet MS"/>
              </a:rPr>
              <a:t>d</a:t>
            </a:r>
            <a:r>
              <a:rPr sz="2150" spc="-10" dirty="0">
                <a:latin typeface="Trebuchet MS"/>
                <a:cs typeface="Trebuchet MS"/>
              </a:rPr>
              <a:t> </a:t>
            </a:r>
            <a:r>
              <a:rPr sz="2150" spc="-30" dirty="0">
                <a:latin typeface="Trebuchet MS"/>
                <a:cs typeface="Trebuchet MS"/>
              </a:rPr>
              <a:t>a</a:t>
            </a:r>
            <a:r>
              <a:rPr sz="2150" spc="-10" dirty="0">
                <a:latin typeface="Trebuchet MS"/>
                <a:cs typeface="Trebuchet MS"/>
              </a:rPr>
              <a:t>n</a:t>
            </a:r>
            <a:r>
              <a:rPr sz="2150" spc="-15" dirty="0">
                <a:latin typeface="Trebuchet MS"/>
                <a:cs typeface="Trebuchet MS"/>
              </a:rPr>
              <a:t>d</a:t>
            </a:r>
            <a:r>
              <a:rPr sz="2150" dirty="0">
                <a:latin typeface="Trebuchet MS"/>
                <a:cs typeface="Trebuchet MS"/>
              </a:rPr>
              <a:t> </a:t>
            </a:r>
            <a:r>
              <a:rPr sz="2150" spc="-114" dirty="0">
                <a:latin typeface="Trebuchet MS"/>
                <a:cs typeface="Trebuchet MS"/>
              </a:rPr>
              <a:t>W</a:t>
            </a:r>
            <a:r>
              <a:rPr sz="2150" spc="-30" dirty="0">
                <a:latin typeface="Trebuchet MS"/>
                <a:cs typeface="Trebuchet MS"/>
              </a:rPr>
              <a:t>e</a:t>
            </a:r>
            <a:r>
              <a:rPr sz="2150" dirty="0">
                <a:latin typeface="Trebuchet MS"/>
                <a:cs typeface="Trebuchet MS"/>
              </a:rPr>
              <a:t>s</a:t>
            </a:r>
            <a:r>
              <a:rPr sz="2150" spc="-10" dirty="0">
                <a:latin typeface="Trebuchet MS"/>
                <a:cs typeface="Trebuchet MS"/>
              </a:rPr>
              <a:t>t</a:t>
            </a:r>
            <a:r>
              <a:rPr sz="2150" spc="-40" dirty="0">
                <a:latin typeface="Trebuchet MS"/>
                <a:cs typeface="Trebuchet MS"/>
              </a:rPr>
              <a:t> </a:t>
            </a:r>
            <a:r>
              <a:rPr sz="2150" spc="-15" dirty="0">
                <a:latin typeface="Trebuchet MS"/>
                <a:cs typeface="Trebuchet MS"/>
              </a:rPr>
              <a:t>S</a:t>
            </a:r>
            <a:r>
              <a:rPr sz="2150" spc="-5" dirty="0">
                <a:latin typeface="Trebuchet MS"/>
                <a:cs typeface="Trebuchet MS"/>
              </a:rPr>
              <a:t>a</a:t>
            </a:r>
            <a:r>
              <a:rPr sz="2150" spc="-10" dirty="0">
                <a:latin typeface="Trebuchet MS"/>
                <a:cs typeface="Trebuchet MS"/>
              </a:rPr>
              <a:t>dd</a:t>
            </a:r>
            <a:r>
              <a:rPr sz="2150" spc="-20" dirty="0">
                <a:latin typeface="Trebuchet MS"/>
                <a:cs typeface="Trebuchet MS"/>
              </a:rPr>
              <a:t>l</a:t>
            </a:r>
            <a:r>
              <a:rPr sz="2150" spc="-15" dirty="0">
                <a:latin typeface="Trebuchet MS"/>
                <a:cs typeface="Trebuchet MS"/>
              </a:rPr>
              <a:t>e </a:t>
            </a:r>
            <a:r>
              <a:rPr sz="2150" spc="-20" dirty="0">
                <a:latin typeface="Trebuchet MS"/>
                <a:cs typeface="Trebuchet MS"/>
              </a:rPr>
              <a:t>R</a:t>
            </a:r>
            <a:r>
              <a:rPr sz="2150" dirty="0">
                <a:latin typeface="Trebuchet MS"/>
                <a:cs typeface="Trebuchet MS"/>
              </a:rPr>
              <a:t>i</a:t>
            </a:r>
            <a:r>
              <a:rPr sz="2150" spc="-15" dirty="0">
                <a:latin typeface="Trebuchet MS"/>
                <a:cs typeface="Trebuchet MS"/>
              </a:rPr>
              <a:t>v</a:t>
            </a:r>
            <a:r>
              <a:rPr sz="2150" spc="-5" dirty="0">
                <a:latin typeface="Trebuchet MS"/>
                <a:cs typeface="Trebuchet MS"/>
              </a:rPr>
              <a:t>e</a:t>
            </a:r>
            <a:r>
              <a:rPr sz="2150" spc="-10" dirty="0">
                <a:latin typeface="Trebuchet MS"/>
                <a:cs typeface="Trebuchet MS"/>
              </a:rPr>
              <a:t>r</a:t>
            </a:r>
            <a:r>
              <a:rPr sz="2150" spc="-20" dirty="0">
                <a:latin typeface="Trebuchet MS"/>
                <a:cs typeface="Trebuchet MS"/>
              </a:rPr>
              <a:t> </a:t>
            </a:r>
            <a:r>
              <a:rPr sz="2150" spc="-10" dirty="0">
                <a:latin typeface="Trebuchet MS"/>
                <a:cs typeface="Trebuchet MS"/>
              </a:rPr>
              <a:t>ro</a:t>
            </a:r>
            <a:r>
              <a:rPr sz="2150" spc="-30" dirty="0">
                <a:latin typeface="Trebuchet MS"/>
                <a:cs typeface="Trebuchet MS"/>
              </a:rPr>
              <a:t>a</a:t>
            </a:r>
            <a:r>
              <a:rPr sz="2150" spc="-15" dirty="0">
                <a:latin typeface="Trebuchet MS"/>
                <a:cs typeface="Trebuchet MS"/>
              </a:rPr>
              <a:t>d</a:t>
            </a:r>
            <a:r>
              <a:rPr sz="2150" spc="-20" dirty="0">
                <a:latin typeface="Trebuchet MS"/>
                <a:cs typeface="Trebuchet MS"/>
              </a:rPr>
              <a:t> </a:t>
            </a:r>
            <a:r>
              <a:rPr sz="2150" dirty="0" smtClean="0">
                <a:latin typeface="Trebuchet MS"/>
                <a:cs typeface="Trebuchet MS"/>
              </a:rPr>
              <a:t>m</a:t>
            </a:r>
            <a:r>
              <a:rPr sz="2150" spc="-30" dirty="0" smtClean="0">
                <a:latin typeface="Trebuchet MS"/>
                <a:cs typeface="Trebuchet MS"/>
              </a:rPr>
              <a:t>e</a:t>
            </a:r>
            <a:r>
              <a:rPr sz="2150" spc="-5" dirty="0" smtClean="0">
                <a:latin typeface="Trebuchet MS"/>
                <a:cs typeface="Trebuchet MS"/>
              </a:rPr>
              <a:t>et</a:t>
            </a:r>
            <a:r>
              <a:rPr sz="2150" spc="-10" dirty="0" smtClean="0">
                <a:latin typeface="Trebuchet MS"/>
                <a:cs typeface="Trebuchet MS"/>
              </a:rPr>
              <a:t>.</a:t>
            </a:r>
            <a:r>
              <a:rPr sz="2150" spc="-65" dirty="0" smtClean="0">
                <a:latin typeface="Trebuchet MS"/>
                <a:cs typeface="Trebuchet MS"/>
              </a:rPr>
              <a:t> </a:t>
            </a:r>
            <a:r>
              <a:rPr sz="2150" spc="-15" dirty="0">
                <a:latin typeface="Trebuchet MS"/>
                <a:cs typeface="Trebuchet MS"/>
              </a:rPr>
              <a:t>T</a:t>
            </a:r>
            <a:r>
              <a:rPr sz="2150" spc="-10" dirty="0">
                <a:latin typeface="Trebuchet MS"/>
                <a:cs typeface="Trebuchet MS"/>
              </a:rPr>
              <a:t>h</a:t>
            </a:r>
            <a:r>
              <a:rPr sz="2150" spc="-25" dirty="0">
                <a:latin typeface="Trebuchet MS"/>
                <a:cs typeface="Trebuchet MS"/>
              </a:rPr>
              <a:t>i</a:t>
            </a:r>
            <a:r>
              <a:rPr sz="2150" spc="-10" dirty="0">
                <a:latin typeface="Trebuchet MS"/>
                <a:cs typeface="Trebuchet MS"/>
              </a:rPr>
              <a:t>s</a:t>
            </a:r>
            <a:r>
              <a:rPr sz="2150" spc="10" dirty="0">
                <a:latin typeface="Trebuchet MS"/>
                <a:cs typeface="Trebuchet MS"/>
              </a:rPr>
              <a:t> </a:t>
            </a:r>
            <a:r>
              <a:rPr sz="2150" spc="-30" dirty="0">
                <a:latin typeface="Trebuchet MS"/>
                <a:cs typeface="Trebuchet MS"/>
              </a:rPr>
              <a:t>a</a:t>
            </a:r>
            <a:r>
              <a:rPr sz="2150" dirty="0">
                <a:latin typeface="Trebuchet MS"/>
                <a:cs typeface="Trebuchet MS"/>
              </a:rPr>
              <a:t>l</a:t>
            </a:r>
            <a:r>
              <a:rPr sz="2150" spc="-20" dirty="0">
                <a:latin typeface="Trebuchet MS"/>
                <a:cs typeface="Trebuchet MS"/>
              </a:rPr>
              <a:t>l</a:t>
            </a:r>
            <a:r>
              <a:rPr sz="2150" spc="-10" dirty="0">
                <a:latin typeface="Trebuchet MS"/>
                <a:cs typeface="Trebuchet MS"/>
              </a:rPr>
              <a:t>o</a:t>
            </a:r>
            <a:r>
              <a:rPr sz="2150" spc="-30" dirty="0">
                <a:latin typeface="Trebuchet MS"/>
                <a:cs typeface="Trebuchet MS"/>
              </a:rPr>
              <a:t>w</a:t>
            </a:r>
            <a:r>
              <a:rPr sz="2150" spc="-10" dirty="0">
                <a:latin typeface="Trebuchet MS"/>
                <a:cs typeface="Trebuchet MS"/>
              </a:rPr>
              <a:t>s</a:t>
            </a:r>
            <a:r>
              <a:rPr sz="2150" spc="10" dirty="0">
                <a:latin typeface="Trebuchet MS"/>
                <a:cs typeface="Trebuchet MS"/>
              </a:rPr>
              <a:t> </a:t>
            </a:r>
            <a:r>
              <a:rPr sz="2150" spc="-30" dirty="0">
                <a:latin typeface="Trebuchet MS"/>
                <a:cs typeface="Trebuchet MS"/>
              </a:rPr>
              <a:t>f</a:t>
            </a:r>
            <a:r>
              <a:rPr sz="2150" spc="-10" dirty="0">
                <a:latin typeface="Trebuchet MS"/>
                <a:cs typeface="Trebuchet MS"/>
              </a:rPr>
              <a:t>or</a:t>
            </a:r>
            <a:r>
              <a:rPr sz="2150" spc="-15" dirty="0">
                <a:latin typeface="Trebuchet MS"/>
                <a:cs typeface="Trebuchet MS"/>
              </a:rPr>
              <a:t> m</a:t>
            </a:r>
            <a:r>
              <a:rPr sz="2150" spc="-5" dirty="0">
                <a:latin typeface="Trebuchet MS"/>
                <a:cs typeface="Trebuchet MS"/>
              </a:rPr>
              <a:t>a</a:t>
            </a:r>
            <a:r>
              <a:rPr sz="2150" spc="-15" dirty="0">
                <a:latin typeface="Trebuchet MS"/>
                <a:cs typeface="Trebuchet MS"/>
              </a:rPr>
              <a:t>x</a:t>
            </a:r>
            <a:r>
              <a:rPr sz="2150" dirty="0">
                <a:latin typeface="Trebuchet MS"/>
                <a:cs typeface="Trebuchet MS"/>
              </a:rPr>
              <a:t>i</a:t>
            </a:r>
            <a:r>
              <a:rPr sz="2150" spc="-20" dirty="0">
                <a:latin typeface="Trebuchet MS"/>
                <a:cs typeface="Trebuchet MS"/>
              </a:rPr>
              <a:t>m</a:t>
            </a:r>
            <a:r>
              <a:rPr sz="2150" spc="-30" dirty="0">
                <a:latin typeface="Trebuchet MS"/>
                <a:cs typeface="Trebuchet MS"/>
              </a:rPr>
              <a:t>u</a:t>
            </a:r>
            <a:r>
              <a:rPr sz="2150" spc="-20" dirty="0">
                <a:latin typeface="Trebuchet MS"/>
                <a:cs typeface="Trebuchet MS"/>
              </a:rPr>
              <a:t>m</a:t>
            </a:r>
            <a:r>
              <a:rPr sz="2150" spc="-5" dirty="0">
                <a:latin typeface="Trebuchet MS"/>
                <a:cs typeface="Trebuchet MS"/>
              </a:rPr>
              <a:t> </a:t>
            </a:r>
            <a:r>
              <a:rPr sz="2150" spc="-20" dirty="0">
                <a:latin typeface="Trebuchet MS"/>
                <a:cs typeface="Trebuchet MS"/>
              </a:rPr>
              <a:t>s</a:t>
            </a:r>
            <a:r>
              <a:rPr sz="2150" dirty="0">
                <a:latin typeface="Trebuchet MS"/>
                <a:cs typeface="Trebuchet MS"/>
              </a:rPr>
              <a:t>l</a:t>
            </a:r>
            <a:r>
              <a:rPr sz="2150" spc="-30" dirty="0">
                <a:latin typeface="Trebuchet MS"/>
                <a:cs typeface="Trebuchet MS"/>
              </a:rPr>
              <a:t>o</a:t>
            </a:r>
            <a:r>
              <a:rPr sz="2150" spc="-10" dirty="0">
                <a:latin typeface="Trebuchet MS"/>
                <a:cs typeface="Trebuchet MS"/>
              </a:rPr>
              <a:t>w</a:t>
            </a:r>
            <a:r>
              <a:rPr sz="2150" spc="-25" dirty="0">
                <a:latin typeface="Trebuchet MS"/>
                <a:cs typeface="Trebuchet MS"/>
              </a:rPr>
              <a:t>i</a:t>
            </a:r>
            <a:r>
              <a:rPr sz="2150" spc="-10" dirty="0">
                <a:latin typeface="Trebuchet MS"/>
                <a:cs typeface="Trebuchet MS"/>
              </a:rPr>
              <a:t>n</a:t>
            </a:r>
            <a:r>
              <a:rPr sz="2150" spc="-15" dirty="0">
                <a:latin typeface="Trebuchet MS"/>
                <a:cs typeface="Trebuchet MS"/>
              </a:rPr>
              <a:t>g</a:t>
            </a:r>
            <a:r>
              <a:rPr sz="2150" spc="-5" dirty="0">
                <a:latin typeface="Trebuchet MS"/>
                <a:cs typeface="Trebuchet MS"/>
              </a:rPr>
              <a:t> </a:t>
            </a:r>
            <a:r>
              <a:rPr sz="2150" spc="-25" dirty="0">
                <a:latin typeface="Trebuchet MS"/>
                <a:cs typeface="Trebuchet MS"/>
              </a:rPr>
              <a:t>t</a:t>
            </a:r>
            <a:r>
              <a:rPr sz="2150" dirty="0">
                <a:latin typeface="Trebuchet MS"/>
                <a:cs typeface="Trebuchet MS"/>
              </a:rPr>
              <a:t>i</a:t>
            </a:r>
            <a:r>
              <a:rPr sz="2150" spc="-15" dirty="0">
                <a:latin typeface="Trebuchet MS"/>
                <a:cs typeface="Trebuchet MS"/>
              </a:rPr>
              <a:t>me </a:t>
            </a:r>
            <a:r>
              <a:rPr sz="2150" spc="-10" dirty="0">
                <a:latin typeface="Trebuchet MS"/>
                <a:cs typeface="Trebuchet MS"/>
              </a:rPr>
              <a:t>f</a:t>
            </a:r>
            <a:r>
              <a:rPr sz="2150" spc="-30" dirty="0">
                <a:latin typeface="Trebuchet MS"/>
                <a:cs typeface="Trebuchet MS"/>
              </a:rPr>
              <a:t>o</a:t>
            </a:r>
            <a:r>
              <a:rPr sz="2150" spc="-10" dirty="0">
                <a:latin typeface="Trebuchet MS"/>
                <a:cs typeface="Trebuchet MS"/>
              </a:rPr>
              <a:t>r</a:t>
            </a:r>
            <a:r>
              <a:rPr sz="2150" spc="20" dirty="0">
                <a:latin typeface="Trebuchet MS"/>
                <a:cs typeface="Trebuchet MS"/>
              </a:rPr>
              <a:t> </a:t>
            </a:r>
            <a:r>
              <a:rPr sz="2150" spc="-25" dirty="0">
                <a:latin typeface="Trebuchet MS"/>
                <a:cs typeface="Trebuchet MS"/>
              </a:rPr>
              <a:t>t</a:t>
            </a:r>
            <a:r>
              <a:rPr sz="2150" spc="-10" dirty="0">
                <a:latin typeface="Trebuchet MS"/>
                <a:cs typeface="Trebuchet MS"/>
              </a:rPr>
              <a:t>r</a:t>
            </a:r>
            <a:r>
              <a:rPr sz="2150" spc="-5" dirty="0">
                <a:latin typeface="Trebuchet MS"/>
                <a:cs typeface="Trebuchet MS"/>
              </a:rPr>
              <a:t>a</a:t>
            </a:r>
            <a:r>
              <a:rPr sz="2150" spc="-10" dirty="0">
                <a:latin typeface="Trebuchet MS"/>
                <a:cs typeface="Trebuchet MS"/>
              </a:rPr>
              <a:t>ff</a:t>
            </a:r>
            <a:r>
              <a:rPr sz="2150" spc="-25" dirty="0">
                <a:latin typeface="Trebuchet MS"/>
                <a:cs typeface="Trebuchet MS"/>
              </a:rPr>
              <a:t>i</a:t>
            </a:r>
            <a:r>
              <a:rPr sz="2150" spc="-15" dirty="0">
                <a:latin typeface="Trebuchet MS"/>
                <a:cs typeface="Trebuchet MS"/>
              </a:rPr>
              <a:t>c </a:t>
            </a:r>
            <a:r>
              <a:rPr sz="2150" spc="-5" dirty="0">
                <a:latin typeface="Trebuchet MS"/>
                <a:cs typeface="Trebuchet MS"/>
              </a:rPr>
              <a:t>e</a:t>
            </a:r>
            <a:r>
              <a:rPr sz="2150" spc="0" dirty="0">
                <a:latin typeface="Trebuchet MS"/>
                <a:cs typeface="Trebuchet MS"/>
              </a:rPr>
              <a:t>x</a:t>
            </a:r>
            <a:r>
              <a:rPr sz="2150" spc="-25" dirty="0">
                <a:latin typeface="Trebuchet MS"/>
                <a:cs typeface="Trebuchet MS"/>
              </a:rPr>
              <a:t>i</a:t>
            </a:r>
            <a:r>
              <a:rPr sz="2150" spc="-5" dirty="0">
                <a:latin typeface="Trebuchet MS"/>
                <a:cs typeface="Trebuchet MS"/>
              </a:rPr>
              <a:t>t</a:t>
            </a:r>
            <a:r>
              <a:rPr sz="2150" spc="-25" dirty="0">
                <a:latin typeface="Trebuchet MS"/>
                <a:cs typeface="Trebuchet MS"/>
              </a:rPr>
              <a:t>i</a:t>
            </a:r>
            <a:r>
              <a:rPr sz="2150" spc="-10" dirty="0">
                <a:latin typeface="Trebuchet MS"/>
                <a:cs typeface="Trebuchet MS"/>
              </a:rPr>
              <a:t>n</a:t>
            </a:r>
            <a:r>
              <a:rPr sz="2150" spc="-15" dirty="0">
                <a:latin typeface="Trebuchet MS"/>
                <a:cs typeface="Trebuchet MS"/>
              </a:rPr>
              <a:t>g</a:t>
            </a:r>
            <a:r>
              <a:rPr sz="2150" spc="-30" dirty="0">
                <a:latin typeface="Trebuchet MS"/>
                <a:cs typeface="Trebuchet MS"/>
              </a:rPr>
              <a:t> </a:t>
            </a:r>
            <a:r>
              <a:rPr sz="2150" spc="-114" dirty="0">
                <a:latin typeface="Trebuchet MS"/>
                <a:cs typeface="Trebuchet MS"/>
              </a:rPr>
              <a:t>W</a:t>
            </a:r>
            <a:r>
              <a:rPr sz="2150" spc="-30" dirty="0">
                <a:latin typeface="Trebuchet MS"/>
                <a:cs typeface="Trebuchet MS"/>
              </a:rPr>
              <a:t>e</a:t>
            </a:r>
            <a:r>
              <a:rPr sz="2150" dirty="0">
                <a:latin typeface="Trebuchet MS"/>
                <a:cs typeface="Trebuchet MS"/>
              </a:rPr>
              <a:t>s</a:t>
            </a:r>
            <a:r>
              <a:rPr sz="2150" spc="-10" dirty="0">
                <a:latin typeface="Trebuchet MS"/>
                <a:cs typeface="Trebuchet MS"/>
              </a:rPr>
              <a:t>t</a:t>
            </a:r>
            <a:r>
              <a:rPr sz="2150" spc="-40" dirty="0">
                <a:latin typeface="Trebuchet MS"/>
                <a:cs typeface="Trebuchet MS"/>
              </a:rPr>
              <a:t> </a:t>
            </a:r>
            <a:r>
              <a:rPr sz="2150" spc="-15" dirty="0">
                <a:latin typeface="Trebuchet MS"/>
                <a:cs typeface="Trebuchet MS"/>
              </a:rPr>
              <a:t>S</a:t>
            </a:r>
            <a:r>
              <a:rPr sz="2150" spc="-30" dirty="0">
                <a:latin typeface="Trebuchet MS"/>
                <a:cs typeface="Trebuchet MS"/>
              </a:rPr>
              <a:t>a</a:t>
            </a:r>
            <a:r>
              <a:rPr sz="2150" spc="-10" dirty="0">
                <a:latin typeface="Trebuchet MS"/>
                <a:cs typeface="Trebuchet MS"/>
              </a:rPr>
              <a:t>dd</a:t>
            </a:r>
            <a:r>
              <a:rPr sz="2150" dirty="0">
                <a:latin typeface="Trebuchet MS"/>
                <a:cs typeface="Trebuchet MS"/>
              </a:rPr>
              <a:t>l</a:t>
            </a:r>
            <a:r>
              <a:rPr sz="2150" spc="-15" dirty="0">
                <a:latin typeface="Trebuchet MS"/>
                <a:cs typeface="Trebuchet MS"/>
              </a:rPr>
              <a:t>e</a:t>
            </a:r>
            <a:r>
              <a:rPr sz="2150" spc="-10" dirty="0">
                <a:latin typeface="Trebuchet MS"/>
                <a:cs typeface="Trebuchet MS"/>
              </a:rPr>
              <a:t> </a:t>
            </a:r>
            <a:r>
              <a:rPr sz="2150" spc="-20" dirty="0">
                <a:latin typeface="Trebuchet MS"/>
                <a:cs typeface="Trebuchet MS"/>
              </a:rPr>
              <a:t>R</a:t>
            </a:r>
            <a:r>
              <a:rPr sz="2150" dirty="0">
                <a:latin typeface="Trebuchet MS"/>
                <a:cs typeface="Trebuchet MS"/>
              </a:rPr>
              <a:t>i</a:t>
            </a:r>
            <a:r>
              <a:rPr sz="2150" spc="-15" dirty="0">
                <a:latin typeface="Trebuchet MS"/>
                <a:cs typeface="Trebuchet MS"/>
              </a:rPr>
              <a:t>v</a:t>
            </a:r>
            <a:r>
              <a:rPr sz="2150" spc="-30" dirty="0">
                <a:latin typeface="Trebuchet MS"/>
                <a:cs typeface="Trebuchet MS"/>
              </a:rPr>
              <a:t>e</a:t>
            </a:r>
            <a:r>
              <a:rPr sz="2150" spc="-10" dirty="0">
                <a:latin typeface="Trebuchet MS"/>
                <a:cs typeface="Trebuchet MS"/>
              </a:rPr>
              <a:t>r</a:t>
            </a:r>
            <a:r>
              <a:rPr sz="2150" dirty="0">
                <a:latin typeface="Trebuchet MS"/>
                <a:cs typeface="Trebuchet MS"/>
              </a:rPr>
              <a:t> </a:t>
            </a:r>
            <a:r>
              <a:rPr sz="2150" spc="-10" dirty="0">
                <a:latin typeface="Trebuchet MS"/>
                <a:cs typeface="Trebuchet MS"/>
              </a:rPr>
              <a:t>r</a:t>
            </a:r>
            <a:r>
              <a:rPr sz="2150" spc="-30" dirty="0">
                <a:latin typeface="Trebuchet MS"/>
                <a:cs typeface="Trebuchet MS"/>
              </a:rPr>
              <a:t>o</a:t>
            </a:r>
            <a:r>
              <a:rPr sz="2150" spc="-5" dirty="0">
                <a:latin typeface="Trebuchet MS"/>
                <a:cs typeface="Trebuchet MS"/>
              </a:rPr>
              <a:t>a</a:t>
            </a:r>
            <a:r>
              <a:rPr sz="2150" spc="-15" dirty="0">
                <a:latin typeface="Trebuchet MS"/>
                <a:cs typeface="Trebuchet MS"/>
              </a:rPr>
              <a:t>d</a:t>
            </a:r>
            <a:r>
              <a:rPr sz="2150" dirty="0">
                <a:latin typeface="Trebuchet MS"/>
                <a:cs typeface="Trebuchet MS"/>
              </a:rPr>
              <a:t> </a:t>
            </a:r>
            <a:r>
              <a:rPr sz="2150" spc="-5" dirty="0">
                <a:latin typeface="Trebuchet MS"/>
                <a:cs typeface="Trebuchet MS"/>
              </a:rPr>
              <a:t>e</a:t>
            </a:r>
            <a:r>
              <a:rPr sz="2150" spc="-15" dirty="0">
                <a:latin typeface="Trebuchet MS"/>
                <a:cs typeface="Trebuchet MS"/>
              </a:rPr>
              <a:t>x</a:t>
            </a:r>
            <a:r>
              <a:rPr sz="2150" spc="-25" dirty="0">
                <a:latin typeface="Trebuchet MS"/>
                <a:cs typeface="Trebuchet MS"/>
              </a:rPr>
              <a:t>i</a:t>
            </a:r>
            <a:r>
              <a:rPr sz="2150" spc="-10" dirty="0">
                <a:latin typeface="Trebuchet MS"/>
                <a:cs typeface="Trebuchet MS"/>
              </a:rPr>
              <a:t>t</a:t>
            </a:r>
            <a:r>
              <a:rPr sz="2150" spc="-20" dirty="0">
                <a:latin typeface="Trebuchet MS"/>
                <a:cs typeface="Trebuchet MS"/>
              </a:rPr>
              <a:t> </a:t>
            </a:r>
            <a:r>
              <a:rPr sz="2150" spc="-30" dirty="0">
                <a:latin typeface="Trebuchet MS"/>
                <a:cs typeface="Trebuchet MS"/>
              </a:rPr>
              <a:t>f</a:t>
            </a:r>
            <a:r>
              <a:rPr sz="2150" spc="15" dirty="0">
                <a:latin typeface="Trebuchet MS"/>
                <a:cs typeface="Trebuchet MS"/>
              </a:rPr>
              <a:t>r</a:t>
            </a:r>
            <a:r>
              <a:rPr sz="2150" spc="-30" dirty="0">
                <a:latin typeface="Trebuchet MS"/>
                <a:cs typeface="Trebuchet MS"/>
              </a:rPr>
              <a:t>o</a:t>
            </a:r>
            <a:r>
              <a:rPr sz="2150" spc="-20" dirty="0">
                <a:latin typeface="Trebuchet MS"/>
                <a:cs typeface="Trebuchet MS"/>
              </a:rPr>
              <a:t>m</a:t>
            </a:r>
            <a:r>
              <a:rPr sz="2150" spc="15" dirty="0">
                <a:latin typeface="Trebuchet MS"/>
                <a:cs typeface="Trebuchet MS"/>
              </a:rPr>
              <a:t> </a:t>
            </a:r>
            <a:r>
              <a:rPr sz="2150" spc="-110" dirty="0">
                <a:latin typeface="Trebuchet MS"/>
                <a:cs typeface="Trebuchet MS"/>
              </a:rPr>
              <a:t>R</a:t>
            </a:r>
            <a:r>
              <a:rPr sz="2150" spc="-30" dirty="0">
                <a:latin typeface="Trebuchet MS"/>
                <a:cs typeface="Trebuchet MS"/>
              </a:rPr>
              <a:t>o</a:t>
            </a:r>
            <a:r>
              <a:rPr sz="2150" spc="-10" dirty="0">
                <a:latin typeface="Trebuchet MS"/>
                <a:cs typeface="Trebuchet MS"/>
              </a:rPr>
              <a:t>u</a:t>
            </a:r>
            <a:r>
              <a:rPr sz="2150" spc="-5" dirty="0">
                <a:latin typeface="Trebuchet MS"/>
                <a:cs typeface="Trebuchet MS"/>
              </a:rPr>
              <a:t>t</a:t>
            </a:r>
            <a:r>
              <a:rPr sz="2150" spc="-15" dirty="0">
                <a:latin typeface="Trebuchet MS"/>
                <a:cs typeface="Trebuchet MS"/>
              </a:rPr>
              <a:t>e </a:t>
            </a:r>
            <a:r>
              <a:rPr sz="2150" spc="-5" dirty="0">
                <a:latin typeface="Trebuchet MS"/>
                <a:cs typeface="Trebuchet MS"/>
              </a:rPr>
              <a:t>1</a:t>
            </a:r>
            <a:r>
              <a:rPr sz="2150" spc="-15" dirty="0">
                <a:latin typeface="Trebuchet MS"/>
                <a:cs typeface="Trebuchet MS"/>
              </a:rPr>
              <a:t>7</a:t>
            </a:r>
            <a:endParaRPr sz="2150" dirty="0">
              <a:latin typeface="Trebuchet MS"/>
              <a:cs typeface="Trebuchet MS"/>
            </a:endParaRPr>
          </a:p>
          <a:p>
            <a:pPr marL="624840" marR="386715" lvl="1" indent="-234315">
              <a:lnSpc>
                <a:spcPts val="2320"/>
              </a:lnSpc>
              <a:spcBef>
                <a:spcPts val="825"/>
              </a:spcBef>
              <a:buClr>
                <a:srgbClr val="90C126"/>
              </a:buClr>
              <a:buSzPct val="79069"/>
              <a:buFont typeface="Times New Roman"/>
              <a:buChar char="□"/>
              <a:tabLst>
                <a:tab pos="625475" algn="l"/>
              </a:tabLst>
            </a:pPr>
            <a:r>
              <a:rPr sz="2150" spc="-15" dirty="0">
                <a:latin typeface="Trebuchet MS"/>
                <a:cs typeface="Trebuchet MS"/>
              </a:rPr>
              <a:t>C</a:t>
            </a:r>
            <a:r>
              <a:rPr sz="2150" spc="-30" dirty="0">
                <a:latin typeface="Trebuchet MS"/>
                <a:cs typeface="Trebuchet MS"/>
              </a:rPr>
              <a:t>o</a:t>
            </a:r>
            <a:r>
              <a:rPr sz="2150" dirty="0">
                <a:latin typeface="Trebuchet MS"/>
                <a:cs typeface="Trebuchet MS"/>
              </a:rPr>
              <a:t>ll</a:t>
            </a:r>
            <a:r>
              <a:rPr sz="2150" spc="-30" dirty="0">
                <a:latin typeface="Trebuchet MS"/>
                <a:cs typeface="Trebuchet MS"/>
              </a:rPr>
              <a:t>a</a:t>
            </a:r>
            <a:r>
              <a:rPr sz="2150" spc="-10" dirty="0">
                <a:latin typeface="Trebuchet MS"/>
                <a:cs typeface="Trebuchet MS"/>
              </a:rPr>
              <a:t>bor</a:t>
            </a:r>
            <a:r>
              <a:rPr sz="2150" spc="-30" dirty="0">
                <a:latin typeface="Trebuchet MS"/>
                <a:cs typeface="Trebuchet MS"/>
              </a:rPr>
              <a:t>a</a:t>
            </a:r>
            <a:r>
              <a:rPr sz="2150" spc="-5" dirty="0">
                <a:latin typeface="Trebuchet MS"/>
                <a:cs typeface="Trebuchet MS"/>
              </a:rPr>
              <a:t>t</a:t>
            </a:r>
            <a:r>
              <a:rPr sz="2150" spc="-15" dirty="0">
                <a:latin typeface="Trebuchet MS"/>
                <a:cs typeface="Trebuchet MS"/>
              </a:rPr>
              <a:t>e</a:t>
            </a:r>
            <a:r>
              <a:rPr sz="2150" spc="-35" dirty="0">
                <a:latin typeface="Trebuchet MS"/>
                <a:cs typeface="Trebuchet MS"/>
              </a:rPr>
              <a:t> </a:t>
            </a:r>
            <a:r>
              <a:rPr sz="2150" spc="-30" dirty="0">
                <a:latin typeface="Trebuchet MS"/>
                <a:cs typeface="Trebuchet MS"/>
              </a:rPr>
              <a:t>w</a:t>
            </a:r>
            <a:r>
              <a:rPr sz="2150" spc="-25" dirty="0">
                <a:latin typeface="Trebuchet MS"/>
                <a:cs typeface="Trebuchet MS"/>
              </a:rPr>
              <a:t>i</a:t>
            </a:r>
            <a:r>
              <a:rPr sz="2150" spc="-5" dirty="0">
                <a:latin typeface="Trebuchet MS"/>
                <a:cs typeface="Trebuchet MS"/>
              </a:rPr>
              <a:t>t</a:t>
            </a:r>
            <a:r>
              <a:rPr sz="2150" spc="-15" dirty="0">
                <a:latin typeface="Trebuchet MS"/>
                <a:cs typeface="Trebuchet MS"/>
              </a:rPr>
              <a:t>h</a:t>
            </a:r>
            <a:r>
              <a:rPr sz="2150" spc="5" dirty="0">
                <a:latin typeface="Trebuchet MS"/>
                <a:cs typeface="Trebuchet MS"/>
              </a:rPr>
              <a:t> </a:t>
            </a:r>
            <a:r>
              <a:rPr sz="2150" spc="-20" dirty="0">
                <a:latin typeface="Trebuchet MS"/>
                <a:cs typeface="Trebuchet MS"/>
              </a:rPr>
              <a:t>R</a:t>
            </a:r>
            <a:r>
              <a:rPr sz="2150" dirty="0">
                <a:latin typeface="Trebuchet MS"/>
                <a:cs typeface="Trebuchet MS"/>
              </a:rPr>
              <a:t>i</a:t>
            </a:r>
            <a:r>
              <a:rPr sz="2150" spc="-30" dirty="0">
                <a:latin typeface="Trebuchet MS"/>
                <a:cs typeface="Trebuchet MS"/>
              </a:rPr>
              <a:t>d</a:t>
            </a:r>
            <a:r>
              <a:rPr sz="2150" dirty="0">
                <a:latin typeface="Trebuchet MS"/>
                <a:cs typeface="Trebuchet MS"/>
              </a:rPr>
              <a:t>g</a:t>
            </a:r>
            <a:r>
              <a:rPr sz="2150" spc="-30" dirty="0">
                <a:latin typeface="Trebuchet MS"/>
                <a:cs typeface="Trebuchet MS"/>
              </a:rPr>
              <a:t>e</a:t>
            </a:r>
            <a:r>
              <a:rPr sz="2150" spc="-10" dirty="0">
                <a:latin typeface="Trebuchet MS"/>
                <a:cs typeface="Trebuchet MS"/>
              </a:rPr>
              <a:t>w</a:t>
            </a:r>
            <a:r>
              <a:rPr sz="2150" spc="-30" dirty="0">
                <a:latin typeface="Trebuchet MS"/>
                <a:cs typeface="Trebuchet MS"/>
              </a:rPr>
              <a:t>o</a:t>
            </a:r>
            <a:r>
              <a:rPr sz="2150" spc="-10" dirty="0">
                <a:latin typeface="Trebuchet MS"/>
                <a:cs typeface="Trebuchet MS"/>
              </a:rPr>
              <a:t>o</a:t>
            </a:r>
            <a:r>
              <a:rPr sz="2150" spc="-15" dirty="0">
                <a:latin typeface="Trebuchet MS"/>
                <a:cs typeface="Trebuchet MS"/>
              </a:rPr>
              <a:t>d</a:t>
            </a:r>
            <a:r>
              <a:rPr sz="2150" spc="-20" dirty="0">
                <a:latin typeface="Trebuchet MS"/>
                <a:cs typeface="Trebuchet MS"/>
              </a:rPr>
              <a:t> </a:t>
            </a:r>
            <a:r>
              <a:rPr sz="2150" spc="-120" dirty="0">
                <a:latin typeface="Trebuchet MS"/>
                <a:cs typeface="Trebuchet MS"/>
              </a:rPr>
              <a:t>P</a:t>
            </a:r>
            <a:r>
              <a:rPr sz="2150" spc="-10" dirty="0">
                <a:latin typeface="Trebuchet MS"/>
                <a:cs typeface="Trebuchet MS"/>
              </a:rPr>
              <a:t>o</a:t>
            </a:r>
            <a:r>
              <a:rPr sz="2150" dirty="0">
                <a:latin typeface="Trebuchet MS"/>
                <a:cs typeface="Trebuchet MS"/>
              </a:rPr>
              <a:t>l</a:t>
            </a:r>
            <a:r>
              <a:rPr sz="2150" spc="-25" dirty="0">
                <a:latin typeface="Trebuchet MS"/>
                <a:cs typeface="Trebuchet MS"/>
              </a:rPr>
              <a:t>i</a:t>
            </a:r>
            <a:r>
              <a:rPr sz="2150" spc="-5" dirty="0">
                <a:latin typeface="Trebuchet MS"/>
                <a:cs typeface="Trebuchet MS"/>
              </a:rPr>
              <a:t>c</a:t>
            </a:r>
            <a:r>
              <a:rPr sz="2150" spc="-15" dirty="0">
                <a:latin typeface="Trebuchet MS"/>
                <a:cs typeface="Trebuchet MS"/>
              </a:rPr>
              <a:t>e </a:t>
            </a:r>
            <a:r>
              <a:rPr sz="2150" spc="-30" dirty="0">
                <a:latin typeface="Trebuchet MS"/>
                <a:cs typeface="Trebuchet MS"/>
              </a:rPr>
              <a:t>d</a:t>
            </a:r>
            <a:r>
              <a:rPr sz="2150" spc="-5" dirty="0">
                <a:latin typeface="Trebuchet MS"/>
                <a:cs typeface="Trebuchet MS"/>
              </a:rPr>
              <a:t>e</a:t>
            </a:r>
            <a:r>
              <a:rPr sz="2150" spc="-10" dirty="0">
                <a:latin typeface="Trebuchet MS"/>
                <a:cs typeface="Trebuchet MS"/>
              </a:rPr>
              <a:t>p</a:t>
            </a:r>
            <a:r>
              <a:rPr sz="2150" spc="-5" dirty="0">
                <a:latin typeface="Trebuchet MS"/>
                <a:cs typeface="Trebuchet MS"/>
              </a:rPr>
              <a:t>a</a:t>
            </a:r>
            <a:r>
              <a:rPr sz="2150" spc="-10" dirty="0">
                <a:latin typeface="Trebuchet MS"/>
                <a:cs typeface="Trebuchet MS"/>
              </a:rPr>
              <a:t>r</a:t>
            </a:r>
            <a:r>
              <a:rPr sz="2150" spc="-25" dirty="0">
                <a:latin typeface="Trebuchet MS"/>
                <a:cs typeface="Trebuchet MS"/>
              </a:rPr>
              <a:t>t</a:t>
            </a:r>
            <a:r>
              <a:rPr sz="2150" spc="-20" dirty="0">
                <a:latin typeface="Trebuchet MS"/>
                <a:cs typeface="Trebuchet MS"/>
              </a:rPr>
              <a:t>m</a:t>
            </a:r>
            <a:r>
              <a:rPr sz="2150" spc="-5" dirty="0">
                <a:latin typeface="Trebuchet MS"/>
                <a:cs typeface="Trebuchet MS"/>
              </a:rPr>
              <a:t>e</a:t>
            </a:r>
            <a:r>
              <a:rPr sz="2150" spc="-10" dirty="0">
                <a:latin typeface="Trebuchet MS"/>
                <a:cs typeface="Trebuchet MS"/>
              </a:rPr>
              <a:t>nt</a:t>
            </a:r>
            <a:r>
              <a:rPr sz="2150" spc="-60" dirty="0">
                <a:latin typeface="Trebuchet MS"/>
                <a:cs typeface="Trebuchet MS"/>
              </a:rPr>
              <a:t> </a:t>
            </a:r>
            <a:r>
              <a:rPr sz="2150" spc="-5" dirty="0">
                <a:latin typeface="Trebuchet MS"/>
                <a:cs typeface="Trebuchet MS"/>
              </a:rPr>
              <a:t>t</a:t>
            </a:r>
            <a:r>
              <a:rPr sz="2150" spc="-15" dirty="0">
                <a:latin typeface="Trebuchet MS"/>
                <a:cs typeface="Trebuchet MS"/>
              </a:rPr>
              <a:t>o m</a:t>
            </a:r>
            <a:r>
              <a:rPr sz="2150" spc="-10" dirty="0">
                <a:latin typeface="Trebuchet MS"/>
                <a:cs typeface="Trebuchet MS"/>
              </a:rPr>
              <a:t>on</a:t>
            </a:r>
            <a:r>
              <a:rPr sz="2150" spc="-25" dirty="0">
                <a:latin typeface="Trebuchet MS"/>
                <a:cs typeface="Trebuchet MS"/>
              </a:rPr>
              <a:t>i</a:t>
            </a:r>
            <a:r>
              <a:rPr sz="2150" spc="-5" dirty="0">
                <a:latin typeface="Trebuchet MS"/>
                <a:cs typeface="Trebuchet MS"/>
              </a:rPr>
              <a:t>t</a:t>
            </a:r>
            <a:r>
              <a:rPr sz="2150" spc="-30" dirty="0">
                <a:latin typeface="Trebuchet MS"/>
                <a:cs typeface="Trebuchet MS"/>
              </a:rPr>
              <a:t>o</a:t>
            </a:r>
            <a:r>
              <a:rPr sz="2150" spc="-10" dirty="0">
                <a:latin typeface="Trebuchet MS"/>
                <a:cs typeface="Trebuchet MS"/>
              </a:rPr>
              <a:t>r</a:t>
            </a:r>
            <a:r>
              <a:rPr sz="2150" dirty="0">
                <a:latin typeface="Trebuchet MS"/>
                <a:cs typeface="Trebuchet MS"/>
              </a:rPr>
              <a:t> </a:t>
            </a:r>
            <a:r>
              <a:rPr sz="2150" spc="-5" dirty="0">
                <a:latin typeface="Trebuchet MS"/>
                <a:cs typeface="Trebuchet MS"/>
              </a:rPr>
              <a:t>t</a:t>
            </a:r>
            <a:r>
              <a:rPr sz="2150" spc="-10" dirty="0">
                <a:latin typeface="Trebuchet MS"/>
                <a:cs typeface="Trebuchet MS"/>
              </a:rPr>
              <a:t>h</a:t>
            </a:r>
            <a:r>
              <a:rPr sz="2150" spc="-15" dirty="0">
                <a:latin typeface="Trebuchet MS"/>
                <a:cs typeface="Trebuchet MS"/>
              </a:rPr>
              <a:t>e </a:t>
            </a:r>
            <a:r>
              <a:rPr sz="2150" spc="-10" dirty="0">
                <a:latin typeface="Trebuchet MS"/>
                <a:cs typeface="Trebuchet MS"/>
              </a:rPr>
              <a:t>p</a:t>
            </a:r>
            <a:r>
              <a:rPr sz="2150" spc="-30" dirty="0">
                <a:latin typeface="Trebuchet MS"/>
                <a:cs typeface="Trebuchet MS"/>
              </a:rPr>
              <a:t>a</a:t>
            </a:r>
            <a:r>
              <a:rPr sz="2150" spc="-10" dirty="0">
                <a:latin typeface="Trebuchet MS"/>
                <a:cs typeface="Trebuchet MS"/>
              </a:rPr>
              <a:t>rk</a:t>
            </a:r>
            <a:r>
              <a:rPr sz="2150" spc="-15" dirty="0">
                <a:latin typeface="Trebuchet MS"/>
                <a:cs typeface="Trebuchet MS"/>
              </a:rPr>
              <a:t> </a:t>
            </a:r>
            <a:r>
              <a:rPr sz="2150" spc="-5" dirty="0">
                <a:latin typeface="Trebuchet MS"/>
                <a:cs typeface="Trebuchet MS"/>
              </a:rPr>
              <a:t>a</a:t>
            </a:r>
            <a:r>
              <a:rPr sz="2150" spc="-10" dirty="0">
                <a:latin typeface="Trebuchet MS"/>
                <a:cs typeface="Trebuchet MS"/>
              </a:rPr>
              <a:t>n</a:t>
            </a:r>
            <a:r>
              <a:rPr sz="2150" spc="-15" dirty="0">
                <a:latin typeface="Trebuchet MS"/>
                <a:cs typeface="Trebuchet MS"/>
              </a:rPr>
              <a:t>d</a:t>
            </a:r>
            <a:r>
              <a:rPr sz="2150" dirty="0">
                <a:latin typeface="Trebuchet MS"/>
                <a:cs typeface="Trebuchet MS"/>
              </a:rPr>
              <a:t> </a:t>
            </a:r>
            <a:r>
              <a:rPr sz="2150" spc="-25" dirty="0">
                <a:latin typeface="Trebuchet MS"/>
                <a:cs typeface="Trebuchet MS"/>
              </a:rPr>
              <a:t>t</a:t>
            </a:r>
            <a:r>
              <a:rPr sz="2150" spc="-10" dirty="0">
                <a:latin typeface="Trebuchet MS"/>
                <a:cs typeface="Trebuchet MS"/>
              </a:rPr>
              <a:t>h</a:t>
            </a:r>
            <a:r>
              <a:rPr sz="2150" spc="-15" dirty="0">
                <a:latin typeface="Trebuchet MS"/>
                <a:cs typeface="Trebuchet MS"/>
              </a:rPr>
              <a:t>e </a:t>
            </a:r>
            <a:r>
              <a:rPr sz="2150" spc="-10" dirty="0">
                <a:latin typeface="Trebuchet MS"/>
                <a:cs typeface="Trebuchet MS"/>
              </a:rPr>
              <a:t>n</a:t>
            </a:r>
            <a:r>
              <a:rPr sz="2150" spc="-30" dirty="0">
                <a:latin typeface="Trebuchet MS"/>
                <a:cs typeface="Trebuchet MS"/>
              </a:rPr>
              <a:t>e</a:t>
            </a:r>
            <a:r>
              <a:rPr sz="2150" dirty="0">
                <a:latin typeface="Trebuchet MS"/>
                <a:cs typeface="Trebuchet MS"/>
              </a:rPr>
              <a:t>i</a:t>
            </a:r>
            <a:r>
              <a:rPr sz="2150" spc="-20" dirty="0">
                <a:latin typeface="Trebuchet MS"/>
                <a:cs typeface="Trebuchet MS"/>
              </a:rPr>
              <a:t>g</a:t>
            </a:r>
            <a:r>
              <a:rPr sz="2150" spc="-10" dirty="0">
                <a:latin typeface="Trebuchet MS"/>
                <a:cs typeface="Trebuchet MS"/>
              </a:rPr>
              <a:t>hb</a:t>
            </a:r>
            <a:r>
              <a:rPr sz="2150" spc="-30" dirty="0">
                <a:latin typeface="Trebuchet MS"/>
                <a:cs typeface="Trebuchet MS"/>
              </a:rPr>
              <a:t>o</a:t>
            </a:r>
            <a:r>
              <a:rPr sz="2150" spc="-10" dirty="0">
                <a:latin typeface="Trebuchet MS"/>
                <a:cs typeface="Trebuchet MS"/>
              </a:rPr>
              <a:t>rho</a:t>
            </a:r>
            <a:r>
              <a:rPr sz="2150" spc="-30" dirty="0">
                <a:latin typeface="Trebuchet MS"/>
                <a:cs typeface="Trebuchet MS"/>
              </a:rPr>
              <a:t>o</a:t>
            </a:r>
            <a:r>
              <a:rPr sz="2150" spc="-15" dirty="0">
                <a:latin typeface="Trebuchet MS"/>
                <a:cs typeface="Trebuchet MS"/>
              </a:rPr>
              <a:t>d</a:t>
            </a:r>
            <a:r>
              <a:rPr sz="2150" spc="-20" dirty="0">
                <a:latin typeface="Trebuchet MS"/>
                <a:cs typeface="Trebuchet MS"/>
              </a:rPr>
              <a:t> </a:t>
            </a:r>
            <a:r>
              <a:rPr sz="2150" spc="-5" dirty="0">
                <a:latin typeface="Trebuchet MS"/>
                <a:cs typeface="Trebuchet MS"/>
              </a:rPr>
              <a:t>t</a:t>
            </a:r>
            <a:r>
              <a:rPr sz="2150" spc="-15" dirty="0">
                <a:latin typeface="Trebuchet MS"/>
                <a:cs typeface="Trebuchet MS"/>
              </a:rPr>
              <a:t>o</a:t>
            </a:r>
            <a:r>
              <a:rPr sz="2150" spc="5" dirty="0">
                <a:latin typeface="Trebuchet MS"/>
                <a:cs typeface="Trebuchet MS"/>
              </a:rPr>
              <a:t> </a:t>
            </a:r>
            <a:r>
              <a:rPr sz="2150" spc="-10" dirty="0">
                <a:latin typeface="Trebuchet MS"/>
                <a:cs typeface="Trebuchet MS"/>
              </a:rPr>
              <a:t>pr</a:t>
            </a:r>
            <a:r>
              <a:rPr sz="2150" spc="-30" dirty="0">
                <a:latin typeface="Trebuchet MS"/>
                <a:cs typeface="Trebuchet MS"/>
              </a:rPr>
              <a:t>e</a:t>
            </a:r>
            <a:r>
              <a:rPr sz="2150" spc="0" dirty="0">
                <a:latin typeface="Trebuchet MS"/>
                <a:cs typeface="Trebuchet MS"/>
              </a:rPr>
              <a:t>v</a:t>
            </a:r>
            <a:r>
              <a:rPr sz="2150" spc="-30" dirty="0">
                <a:latin typeface="Trebuchet MS"/>
                <a:cs typeface="Trebuchet MS"/>
              </a:rPr>
              <a:t>e</a:t>
            </a:r>
            <a:r>
              <a:rPr sz="2150" spc="-10" dirty="0">
                <a:latin typeface="Trebuchet MS"/>
                <a:cs typeface="Trebuchet MS"/>
              </a:rPr>
              <a:t>nt v</a:t>
            </a:r>
            <a:r>
              <a:rPr sz="2150" spc="-5" dirty="0">
                <a:latin typeface="Trebuchet MS"/>
                <a:cs typeface="Trebuchet MS"/>
              </a:rPr>
              <a:t>a</a:t>
            </a:r>
            <a:r>
              <a:rPr sz="2150" spc="-30" dirty="0">
                <a:latin typeface="Trebuchet MS"/>
                <a:cs typeface="Trebuchet MS"/>
              </a:rPr>
              <a:t>n</a:t>
            </a:r>
            <a:r>
              <a:rPr sz="2150" spc="-10" dirty="0">
                <a:latin typeface="Trebuchet MS"/>
                <a:cs typeface="Trebuchet MS"/>
              </a:rPr>
              <a:t>d</a:t>
            </a:r>
            <a:r>
              <a:rPr sz="2150" spc="-5" dirty="0">
                <a:latin typeface="Trebuchet MS"/>
                <a:cs typeface="Trebuchet MS"/>
              </a:rPr>
              <a:t>a</a:t>
            </a:r>
            <a:r>
              <a:rPr sz="2150" spc="-20" dirty="0">
                <a:latin typeface="Trebuchet MS"/>
                <a:cs typeface="Trebuchet MS"/>
              </a:rPr>
              <a:t>l</a:t>
            </a:r>
            <a:r>
              <a:rPr sz="2150" dirty="0">
                <a:latin typeface="Trebuchet MS"/>
                <a:cs typeface="Trebuchet MS"/>
              </a:rPr>
              <a:t>i</a:t>
            </a:r>
            <a:r>
              <a:rPr sz="2150" spc="-20" dirty="0">
                <a:latin typeface="Trebuchet MS"/>
                <a:cs typeface="Trebuchet MS"/>
              </a:rPr>
              <a:t>sm</a:t>
            </a:r>
            <a:r>
              <a:rPr sz="2150" spc="-25" dirty="0">
                <a:latin typeface="Trebuchet MS"/>
                <a:cs typeface="Trebuchet MS"/>
              </a:rPr>
              <a:t> </a:t>
            </a:r>
            <a:r>
              <a:rPr sz="2150" spc="-5" dirty="0">
                <a:latin typeface="Trebuchet MS"/>
                <a:cs typeface="Trebuchet MS"/>
              </a:rPr>
              <a:t>a</a:t>
            </a:r>
            <a:r>
              <a:rPr sz="2150" spc="-10" dirty="0">
                <a:latin typeface="Trebuchet MS"/>
                <a:cs typeface="Trebuchet MS"/>
              </a:rPr>
              <a:t>n</a:t>
            </a:r>
            <a:r>
              <a:rPr sz="2150" spc="-15" dirty="0">
                <a:latin typeface="Trebuchet MS"/>
                <a:cs typeface="Trebuchet MS"/>
              </a:rPr>
              <a:t>d</a:t>
            </a:r>
            <a:r>
              <a:rPr sz="2150" spc="-20" dirty="0">
                <a:latin typeface="Trebuchet MS"/>
                <a:cs typeface="Trebuchet MS"/>
              </a:rPr>
              <a:t> </a:t>
            </a:r>
            <a:r>
              <a:rPr sz="2150" spc="-5" dirty="0">
                <a:latin typeface="Trebuchet MS"/>
                <a:cs typeface="Trebuchet MS"/>
              </a:rPr>
              <a:t>c</a:t>
            </a:r>
            <a:r>
              <a:rPr sz="2150" spc="-10" dirty="0">
                <a:latin typeface="Trebuchet MS"/>
                <a:cs typeface="Trebuchet MS"/>
              </a:rPr>
              <a:t>r</a:t>
            </a:r>
            <a:r>
              <a:rPr sz="2150" spc="-25" dirty="0">
                <a:latin typeface="Trebuchet MS"/>
                <a:cs typeface="Trebuchet MS"/>
              </a:rPr>
              <a:t>i</a:t>
            </a:r>
            <a:r>
              <a:rPr sz="2150" dirty="0">
                <a:latin typeface="Trebuchet MS"/>
                <a:cs typeface="Trebuchet MS"/>
              </a:rPr>
              <a:t>m</a:t>
            </a:r>
            <a:r>
              <a:rPr sz="2150" spc="-25" dirty="0">
                <a:latin typeface="Trebuchet MS"/>
                <a:cs typeface="Trebuchet MS"/>
              </a:rPr>
              <a:t>i</a:t>
            </a:r>
            <a:r>
              <a:rPr sz="2150" spc="-10" dirty="0">
                <a:latin typeface="Trebuchet MS"/>
                <a:cs typeface="Trebuchet MS"/>
              </a:rPr>
              <a:t>n</a:t>
            </a:r>
            <a:r>
              <a:rPr sz="2150" spc="-30" dirty="0">
                <a:latin typeface="Trebuchet MS"/>
                <a:cs typeface="Trebuchet MS"/>
              </a:rPr>
              <a:t>a</a:t>
            </a:r>
            <a:r>
              <a:rPr sz="2150" spc="-10" dirty="0">
                <a:latin typeface="Trebuchet MS"/>
                <a:cs typeface="Trebuchet MS"/>
              </a:rPr>
              <a:t>l</a:t>
            </a:r>
            <a:r>
              <a:rPr sz="2150" spc="-15" dirty="0">
                <a:latin typeface="Trebuchet MS"/>
                <a:cs typeface="Trebuchet MS"/>
              </a:rPr>
              <a:t> </a:t>
            </a:r>
            <a:r>
              <a:rPr sz="2150" spc="-5" dirty="0">
                <a:latin typeface="Trebuchet MS"/>
                <a:cs typeface="Trebuchet MS"/>
              </a:rPr>
              <a:t>a</a:t>
            </a:r>
            <a:r>
              <a:rPr sz="2150" spc="-30" dirty="0">
                <a:latin typeface="Trebuchet MS"/>
                <a:cs typeface="Trebuchet MS"/>
              </a:rPr>
              <a:t>c</a:t>
            </a:r>
            <a:r>
              <a:rPr sz="2150" spc="-5" dirty="0">
                <a:latin typeface="Trebuchet MS"/>
                <a:cs typeface="Trebuchet MS"/>
              </a:rPr>
              <a:t>t</a:t>
            </a:r>
            <a:r>
              <a:rPr sz="2150" spc="-25" dirty="0">
                <a:latin typeface="Trebuchet MS"/>
                <a:cs typeface="Trebuchet MS"/>
              </a:rPr>
              <a:t>i</a:t>
            </a:r>
            <a:r>
              <a:rPr sz="2150" spc="0" dirty="0">
                <a:latin typeface="Trebuchet MS"/>
                <a:cs typeface="Trebuchet MS"/>
              </a:rPr>
              <a:t>v</a:t>
            </a:r>
            <a:r>
              <a:rPr sz="2150" spc="-25" dirty="0">
                <a:latin typeface="Trebuchet MS"/>
                <a:cs typeface="Trebuchet MS"/>
              </a:rPr>
              <a:t>i</a:t>
            </a:r>
            <a:r>
              <a:rPr sz="2150" spc="-5" dirty="0">
                <a:latin typeface="Trebuchet MS"/>
                <a:cs typeface="Trebuchet MS"/>
              </a:rPr>
              <a:t>t</a:t>
            </a:r>
            <a:r>
              <a:rPr sz="2150" spc="-15" dirty="0">
                <a:latin typeface="Trebuchet MS"/>
                <a:cs typeface="Trebuchet MS"/>
              </a:rPr>
              <a:t>y</a:t>
            </a:r>
            <a:endParaRPr sz="2150" dirty="0">
              <a:latin typeface="Trebuchet MS"/>
              <a:cs typeface="Trebuchet MS"/>
            </a:endParaRPr>
          </a:p>
          <a:p>
            <a:pPr marL="624840" lvl="1" indent="-234315">
              <a:lnSpc>
                <a:spcPct val="100000"/>
              </a:lnSpc>
              <a:spcBef>
                <a:spcPts val="530"/>
              </a:spcBef>
              <a:buClr>
                <a:srgbClr val="90C126"/>
              </a:buClr>
              <a:buSzPct val="79069"/>
              <a:buFont typeface="Times New Roman"/>
              <a:buChar char="□"/>
              <a:tabLst>
                <a:tab pos="625475" algn="l"/>
              </a:tabLst>
            </a:pPr>
            <a:r>
              <a:rPr sz="2150" spc="-15" dirty="0">
                <a:latin typeface="Trebuchet MS"/>
                <a:cs typeface="Trebuchet MS"/>
              </a:rPr>
              <a:t>Cr</a:t>
            </a:r>
            <a:r>
              <a:rPr sz="2150" spc="-30" dirty="0">
                <a:latin typeface="Trebuchet MS"/>
                <a:cs typeface="Trebuchet MS"/>
              </a:rPr>
              <a:t>o</a:t>
            </a:r>
            <a:r>
              <a:rPr sz="2150" dirty="0">
                <a:latin typeface="Trebuchet MS"/>
                <a:cs typeface="Trebuchet MS"/>
              </a:rPr>
              <a:t>s</a:t>
            </a:r>
            <a:r>
              <a:rPr sz="2150" spc="-20" dirty="0">
                <a:latin typeface="Trebuchet MS"/>
                <a:cs typeface="Trebuchet MS"/>
              </a:rPr>
              <a:t>s</a:t>
            </a:r>
            <a:r>
              <a:rPr sz="2150" spc="-30" dirty="0">
                <a:latin typeface="Trebuchet MS"/>
                <a:cs typeface="Trebuchet MS"/>
              </a:rPr>
              <a:t>w</a:t>
            </a:r>
            <a:r>
              <a:rPr sz="2150" spc="-5" dirty="0">
                <a:latin typeface="Trebuchet MS"/>
                <a:cs typeface="Trebuchet MS"/>
              </a:rPr>
              <a:t>a</a:t>
            </a:r>
            <a:r>
              <a:rPr sz="2150" spc="-20" dirty="0">
                <a:latin typeface="Trebuchet MS"/>
                <a:cs typeface="Trebuchet MS"/>
              </a:rPr>
              <a:t>l</a:t>
            </a:r>
            <a:r>
              <a:rPr sz="2150" spc="-15" dirty="0">
                <a:latin typeface="Trebuchet MS"/>
                <a:cs typeface="Trebuchet MS"/>
              </a:rPr>
              <a:t>k </a:t>
            </a:r>
            <a:r>
              <a:rPr sz="2150" spc="-10" dirty="0">
                <a:latin typeface="Trebuchet MS"/>
                <a:cs typeface="Trebuchet MS"/>
              </a:rPr>
              <a:t>for</a:t>
            </a:r>
            <a:r>
              <a:rPr sz="2150" spc="20" dirty="0">
                <a:latin typeface="Trebuchet MS"/>
                <a:cs typeface="Trebuchet MS"/>
              </a:rPr>
              <a:t> </a:t>
            </a:r>
            <a:r>
              <a:rPr sz="2150" spc="-30" dirty="0">
                <a:latin typeface="Trebuchet MS"/>
                <a:cs typeface="Trebuchet MS"/>
              </a:rPr>
              <a:t>n</a:t>
            </a:r>
            <a:r>
              <a:rPr sz="2150" spc="-5" dirty="0">
                <a:latin typeface="Trebuchet MS"/>
                <a:cs typeface="Trebuchet MS"/>
              </a:rPr>
              <a:t>e</a:t>
            </a:r>
            <a:r>
              <a:rPr sz="2150" dirty="0">
                <a:latin typeface="Trebuchet MS"/>
                <a:cs typeface="Trebuchet MS"/>
              </a:rPr>
              <a:t>i</a:t>
            </a:r>
            <a:r>
              <a:rPr sz="2150" spc="-20" dirty="0">
                <a:latin typeface="Trebuchet MS"/>
                <a:cs typeface="Trebuchet MS"/>
              </a:rPr>
              <a:t>g</a:t>
            </a:r>
            <a:r>
              <a:rPr sz="2150" spc="-10" dirty="0">
                <a:latin typeface="Trebuchet MS"/>
                <a:cs typeface="Trebuchet MS"/>
              </a:rPr>
              <a:t>h</a:t>
            </a:r>
            <a:r>
              <a:rPr sz="2150" spc="-30" dirty="0">
                <a:latin typeface="Trebuchet MS"/>
                <a:cs typeface="Trebuchet MS"/>
              </a:rPr>
              <a:t>b</a:t>
            </a:r>
            <a:r>
              <a:rPr sz="2150" spc="-10" dirty="0">
                <a:latin typeface="Trebuchet MS"/>
                <a:cs typeface="Trebuchet MS"/>
              </a:rPr>
              <a:t>orho</a:t>
            </a:r>
            <a:r>
              <a:rPr sz="2150" spc="-30" dirty="0">
                <a:latin typeface="Trebuchet MS"/>
                <a:cs typeface="Trebuchet MS"/>
              </a:rPr>
              <a:t>o</a:t>
            </a:r>
            <a:r>
              <a:rPr sz="2150" spc="-15" dirty="0">
                <a:latin typeface="Trebuchet MS"/>
                <a:cs typeface="Trebuchet MS"/>
              </a:rPr>
              <a:t>d</a:t>
            </a:r>
            <a:r>
              <a:rPr sz="2150" spc="-20" dirty="0">
                <a:latin typeface="Trebuchet MS"/>
                <a:cs typeface="Trebuchet MS"/>
              </a:rPr>
              <a:t> </a:t>
            </a:r>
            <a:r>
              <a:rPr sz="2150" spc="-25" dirty="0">
                <a:latin typeface="Trebuchet MS"/>
                <a:cs typeface="Trebuchet MS"/>
              </a:rPr>
              <a:t>k</a:t>
            </a:r>
            <a:r>
              <a:rPr sz="2150" dirty="0">
                <a:latin typeface="Trebuchet MS"/>
                <a:cs typeface="Trebuchet MS"/>
              </a:rPr>
              <a:t>i</a:t>
            </a:r>
            <a:r>
              <a:rPr sz="2150" spc="-10" dirty="0">
                <a:latin typeface="Trebuchet MS"/>
                <a:cs typeface="Trebuchet MS"/>
              </a:rPr>
              <a:t>ds</a:t>
            </a:r>
            <a:endParaRPr sz="2150" dirty="0">
              <a:latin typeface="Trebuchet MS"/>
              <a:cs typeface="Trebuchet MS"/>
            </a:endParaRPr>
          </a:p>
          <a:p>
            <a:pPr marL="624840" lvl="1" indent="-234315">
              <a:lnSpc>
                <a:spcPct val="100000"/>
              </a:lnSpc>
              <a:spcBef>
                <a:spcPts val="550"/>
              </a:spcBef>
              <a:buClr>
                <a:srgbClr val="90C126"/>
              </a:buClr>
              <a:buSzPct val="79069"/>
              <a:buFont typeface="Times New Roman"/>
              <a:buChar char="□"/>
              <a:tabLst>
                <a:tab pos="625475" algn="l"/>
              </a:tabLst>
            </a:pPr>
            <a:r>
              <a:rPr sz="2150" spc="-25" dirty="0">
                <a:latin typeface="Trebuchet MS"/>
                <a:cs typeface="Trebuchet MS"/>
              </a:rPr>
              <a:t>F</a:t>
            </a:r>
            <a:r>
              <a:rPr sz="2150" spc="-5" dirty="0">
                <a:latin typeface="Trebuchet MS"/>
                <a:cs typeface="Trebuchet MS"/>
              </a:rPr>
              <a:t>e</a:t>
            </a:r>
            <a:r>
              <a:rPr sz="2150" spc="-10" dirty="0">
                <a:latin typeface="Trebuchet MS"/>
                <a:cs typeface="Trebuchet MS"/>
              </a:rPr>
              <a:t>n</a:t>
            </a:r>
            <a:r>
              <a:rPr sz="2150" spc="-5" dirty="0">
                <a:latin typeface="Trebuchet MS"/>
                <a:cs typeface="Trebuchet MS"/>
              </a:rPr>
              <a:t>c</a:t>
            </a:r>
            <a:r>
              <a:rPr sz="2150" spc="-15" dirty="0">
                <a:latin typeface="Trebuchet MS"/>
                <a:cs typeface="Trebuchet MS"/>
              </a:rPr>
              <a:t>e </a:t>
            </a:r>
            <a:r>
              <a:rPr sz="2150" spc="-30" dirty="0">
                <a:latin typeface="Trebuchet MS"/>
                <a:cs typeface="Trebuchet MS"/>
              </a:rPr>
              <a:t>a</a:t>
            </a:r>
            <a:r>
              <a:rPr sz="2150" dirty="0">
                <a:latin typeface="Trebuchet MS"/>
                <a:cs typeface="Trebuchet MS"/>
              </a:rPr>
              <a:t>l</a:t>
            </a:r>
            <a:r>
              <a:rPr sz="2150" spc="-30" dirty="0">
                <a:latin typeface="Trebuchet MS"/>
                <a:cs typeface="Trebuchet MS"/>
              </a:rPr>
              <a:t>o</a:t>
            </a:r>
            <a:r>
              <a:rPr sz="2150" spc="-10" dirty="0">
                <a:latin typeface="Trebuchet MS"/>
                <a:cs typeface="Trebuchet MS"/>
              </a:rPr>
              <a:t>n</a:t>
            </a:r>
            <a:r>
              <a:rPr sz="2150" spc="-15" dirty="0">
                <a:latin typeface="Trebuchet MS"/>
                <a:cs typeface="Trebuchet MS"/>
              </a:rPr>
              <a:t>g</a:t>
            </a:r>
            <a:r>
              <a:rPr sz="2150" spc="-30" dirty="0">
                <a:latin typeface="Trebuchet MS"/>
                <a:cs typeface="Trebuchet MS"/>
              </a:rPr>
              <a:t> </a:t>
            </a:r>
            <a:r>
              <a:rPr sz="2150" spc="-114" dirty="0">
                <a:latin typeface="Trebuchet MS"/>
                <a:cs typeface="Trebuchet MS"/>
              </a:rPr>
              <a:t>W</a:t>
            </a:r>
            <a:r>
              <a:rPr sz="2150" spc="-5" dirty="0">
                <a:latin typeface="Trebuchet MS"/>
                <a:cs typeface="Trebuchet MS"/>
              </a:rPr>
              <a:t>e</a:t>
            </a:r>
            <a:r>
              <a:rPr sz="2150" spc="-20" dirty="0">
                <a:latin typeface="Trebuchet MS"/>
                <a:cs typeface="Trebuchet MS"/>
              </a:rPr>
              <a:t>s</a:t>
            </a:r>
            <a:r>
              <a:rPr sz="2150" spc="-10" dirty="0">
                <a:latin typeface="Trebuchet MS"/>
                <a:cs typeface="Trebuchet MS"/>
              </a:rPr>
              <a:t>t</a:t>
            </a:r>
            <a:r>
              <a:rPr sz="2150" spc="-20" dirty="0">
                <a:latin typeface="Trebuchet MS"/>
                <a:cs typeface="Trebuchet MS"/>
              </a:rPr>
              <a:t> </a:t>
            </a:r>
            <a:r>
              <a:rPr sz="2150" spc="-15" dirty="0">
                <a:latin typeface="Trebuchet MS"/>
                <a:cs typeface="Trebuchet MS"/>
              </a:rPr>
              <a:t>S</a:t>
            </a:r>
            <a:r>
              <a:rPr sz="2150" spc="-5" dirty="0">
                <a:latin typeface="Trebuchet MS"/>
                <a:cs typeface="Trebuchet MS"/>
              </a:rPr>
              <a:t>a</a:t>
            </a:r>
            <a:r>
              <a:rPr sz="2150" spc="-30" dirty="0">
                <a:latin typeface="Trebuchet MS"/>
                <a:cs typeface="Trebuchet MS"/>
              </a:rPr>
              <a:t>d</a:t>
            </a:r>
            <a:r>
              <a:rPr sz="2150" spc="-10" dirty="0">
                <a:latin typeface="Trebuchet MS"/>
                <a:cs typeface="Trebuchet MS"/>
              </a:rPr>
              <a:t>d</a:t>
            </a:r>
            <a:r>
              <a:rPr sz="2150" dirty="0">
                <a:latin typeface="Trebuchet MS"/>
                <a:cs typeface="Trebuchet MS"/>
              </a:rPr>
              <a:t>l</a:t>
            </a:r>
            <a:r>
              <a:rPr sz="2150" spc="-15" dirty="0">
                <a:latin typeface="Trebuchet MS"/>
                <a:cs typeface="Trebuchet MS"/>
              </a:rPr>
              <a:t>e </a:t>
            </a:r>
            <a:r>
              <a:rPr sz="2150" spc="-20" dirty="0">
                <a:latin typeface="Trebuchet MS"/>
                <a:cs typeface="Trebuchet MS"/>
              </a:rPr>
              <a:t>R</a:t>
            </a:r>
            <a:r>
              <a:rPr sz="2150" spc="-25" dirty="0">
                <a:latin typeface="Trebuchet MS"/>
                <a:cs typeface="Trebuchet MS"/>
              </a:rPr>
              <a:t>i</a:t>
            </a:r>
            <a:r>
              <a:rPr sz="2150" spc="-15" dirty="0">
                <a:latin typeface="Trebuchet MS"/>
                <a:cs typeface="Trebuchet MS"/>
              </a:rPr>
              <a:t>v</a:t>
            </a:r>
            <a:r>
              <a:rPr sz="2150" spc="-5" dirty="0">
                <a:latin typeface="Trebuchet MS"/>
                <a:cs typeface="Trebuchet MS"/>
              </a:rPr>
              <a:t>e</a:t>
            </a:r>
            <a:r>
              <a:rPr sz="2150" spc="-10" dirty="0">
                <a:latin typeface="Trebuchet MS"/>
                <a:cs typeface="Trebuchet MS"/>
              </a:rPr>
              <a:t>r</a:t>
            </a:r>
            <a:r>
              <a:rPr sz="2150" spc="-20" dirty="0">
                <a:latin typeface="Trebuchet MS"/>
                <a:cs typeface="Trebuchet MS"/>
              </a:rPr>
              <a:t> </a:t>
            </a:r>
            <a:r>
              <a:rPr sz="2150" spc="-85" dirty="0">
                <a:latin typeface="Trebuchet MS"/>
                <a:cs typeface="Trebuchet MS"/>
              </a:rPr>
              <a:t>R</a:t>
            </a:r>
            <a:r>
              <a:rPr sz="2150" spc="-30" dirty="0">
                <a:latin typeface="Trebuchet MS"/>
                <a:cs typeface="Trebuchet MS"/>
              </a:rPr>
              <a:t>o</a:t>
            </a:r>
            <a:r>
              <a:rPr sz="2150" spc="-5" dirty="0">
                <a:latin typeface="Trebuchet MS"/>
                <a:cs typeface="Trebuchet MS"/>
              </a:rPr>
              <a:t>a</a:t>
            </a:r>
            <a:r>
              <a:rPr sz="2150" spc="-15" dirty="0">
                <a:latin typeface="Trebuchet MS"/>
                <a:cs typeface="Trebuchet MS"/>
              </a:rPr>
              <a:t>d</a:t>
            </a:r>
            <a:endParaRPr sz="2150" dirty="0">
              <a:latin typeface="Trebuchet MS"/>
              <a:cs typeface="Trebuchet MS"/>
            </a:endParaRPr>
          </a:p>
          <a:p>
            <a:pPr marL="624840" lvl="1" indent="-234315">
              <a:lnSpc>
                <a:spcPct val="100000"/>
              </a:lnSpc>
              <a:spcBef>
                <a:spcPts val="560"/>
              </a:spcBef>
              <a:buClr>
                <a:srgbClr val="90C126"/>
              </a:buClr>
              <a:buSzPct val="79069"/>
              <a:buFont typeface="Times New Roman"/>
              <a:buChar char="□"/>
              <a:tabLst>
                <a:tab pos="625475" algn="l"/>
              </a:tabLst>
            </a:pPr>
            <a:r>
              <a:rPr sz="2150" spc="-10" dirty="0">
                <a:latin typeface="Trebuchet MS"/>
                <a:cs typeface="Trebuchet MS"/>
              </a:rPr>
              <a:t>L</a:t>
            </a:r>
            <a:r>
              <a:rPr sz="2150" spc="-30" dirty="0">
                <a:latin typeface="Trebuchet MS"/>
                <a:cs typeface="Trebuchet MS"/>
              </a:rPr>
              <a:t>o</a:t>
            </a:r>
            <a:r>
              <a:rPr sz="2150" spc="-20" dirty="0">
                <a:latin typeface="Trebuchet MS"/>
                <a:cs typeface="Trebuchet MS"/>
              </a:rPr>
              <a:t>w</a:t>
            </a:r>
            <a:r>
              <a:rPr sz="2150" spc="10" dirty="0">
                <a:latin typeface="Trebuchet MS"/>
                <a:cs typeface="Trebuchet MS"/>
              </a:rPr>
              <a:t> </a:t>
            </a:r>
            <a:r>
              <a:rPr sz="2150" dirty="0">
                <a:latin typeface="Trebuchet MS"/>
                <a:cs typeface="Trebuchet MS"/>
              </a:rPr>
              <a:t>l</a:t>
            </a:r>
            <a:r>
              <a:rPr sz="2150" spc="-30" dirty="0">
                <a:latin typeface="Trebuchet MS"/>
                <a:cs typeface="Trebuchet MS"/>
              </a:rPr>
              <a:t>e</a:t>
            </a:r>
            <a:r>
              <a:rPr sz="2150" spc="-15" dirty="0">
                <a:latin typeface="Trebuchet MS"/>
                <a:cs typeface="Trebuchet MS"/>
              </a:rPr>
              <a:t>v</a:t>
            </a:r>
            <a:r>
              <a:rPr sz="2150" spc="-5" dirty="0">
                <a:latin typeface="Trebuchet MS"/>
                <a:cs typeface="Trebuchet MS"/>
              </a:rPr>
              <a:t>e</a:t>
            </a:r>
            <a:r>
              <a:rPr sz="2150" spc="-10" dirty="0">
                <a:latin typeface="Trebuchet MS"/>
                <a:cs typeface="Trebuchet MS"/>
              </a:rPr>
              <a:t>l</a:t>
            </a:r>
            <a:r>
              <a:rPr sz="2150" spc="-35" dirty="0">
                <a:latin typeface="Trebuchet MS"/>
                <a:cs typeface="Trebuchet MS"/>
              </a:rPr>
              <a:t> </a:t>
            </a:r>
            <a:r>
              <a:rPr sz="2150" spc="-10" dirty="0">
                <a:latin typeface="Trebuchet MS"/>
                <a:cs typeface="Trebuchet MS"/>
              </a:rPr>
              <a:t>p</a:t>
            </a:r>
            <a:r>
              <a:rPr sz="2150" spc="-5" dirty="0">
                <a:latin typeface="Trebuchet MS"/>
                <a:cs typeface="Trebuchet MS"/>
              </a:rPr>
              <a:t>a</a:t>
            </a:r>
            <a:r>
              <a:rPr sz="2150" spc="-10" dirty="0">
                <a:latin typeface="Trebuchet MS"/>
                <a:cs typeface="Trebuchet MS"/>
              </a:rPr>
              <a:t>r</a:t>
            </a:r>
            <a:r>
              <a:rPr sz="2150" spc="-25" dirty="0">
                <a:latin typeface="Trebuchet MS"/>
                <a:cs typeface="Trebuchet MS"/>
              </a:rPr>
              <a:t>k</a:t>
            </a:r>
            <a:r>
              <a:rPr sz="2150" dirty="0">
                <a:latin typeface="Trebuchet MS"/>
                <a:cs typeface="Trebuchet MS"/>
              </a:rPr>
              <a:t>i</a:t>
            </a:r>
            <a:r>
              <a:rPr sz="2150" spc="-30" dirty="0">
                <a:latin typeface="Trebuchet MS"/>
                <a:cs typeface="Trebuchet MS"/>
              </a:rPr>
              <a:t>n</a:t>
            </a:r>
            <a:r>
              <a:rPr sz="2150" spc="-15" dirty="0">
                <a:latin typeface="Trebuchet MS"/>
                <a:cs typeface="Trebuchet MS"/>
              </a:rPr>
              <a:t>g</a:t>
            </a:r>
            <a:r>
              <a:rPr sz="2150" spc="-5" dirty="0">
                <a:latin typeface="Trebuchet MS"/>
                <a:cs typeface="Trebuchet MS"/>
              </a:rPr>
              <a:t> </a:t>
            </a:r>
            <a:r>
              <a:rPr sz="2150" spc="-20" dirty="0">
                <a:latin typeface="Trebuchet MS"/>
                <a:cs typeface="Trebuchet MS"/>
              </a:rPr>
              <a:t>s</a:t>
            </a:r>
            <a:r>
              <a:rPr sz="2150" spc="-30" dirty="0">
                <a:latin typeface="Trebuchet MS"/>
                <a:cs typeface="Trebuchet MS"/>
              </a:rPr>
              <a:t>a</a:t>
            </a:r>
            <a:r>
              <a:rPr sz="2150" spc="-10" dirty="0">
                <a:latin typeface="Trebuchet MS"/>
                <a:cs typeface="Trebuchet MS"/>
              </a:rPr>
              <a:t>f</a:t>
            </a:r>
            <a:r>
              <a:rPr sz="2150" spc="-5" dirty="0">
                <a:latin typeface="Trebuchet MS"/>
                <a:cs typeface="Trebuchet MS"/>
              </a:rPr>
              <a:t>et</a:t>
            </a:r>
            <a:r>
              <a:rPr sz="2150" spc="-15" dirty="0">
                <a:latin typeface="Trebuchet MS"/>
                <a:cs typeface="Trebuchet MS"/>
              </a:rPr>
              <a:t>y</a:t>
            </a:r>
            <a:r>
              <a:rPr sz="2150" spc="-35" dirty="0">
                <a:latin typeface="Trebuchet MS"/>
                <a:cs typeface="Trebuchet MS"/>
              </a:rPr>
              <a:t> </a:t>
            </a:r>
            <a:r>
              <a:rPr sz="2150" dirty="0">
                <a:latin typeface="Trebuchet MS"/>
                <a:cs typeface="Trebuchet MS"/>
              </a:rPr>
              <a:t>li</a:t>
            </a:r>
            <a:r>
              <a:rPr sz="2150" spc="-20" dirty="0">
                <a:latin typeface="Trebuchet MS"/>
                <a:cs typeface="Trebuchet MS"/>
              </a:rPr>
              <a:t>g</a:t>
            </a:r>
            <a:r>
              <a:rPr sz="2150" spc="-10" dirty="0">
                <a:latin typeface="Trebuchet MS"/>
                <a:cs typeface="Trebuchet MS"/>
              </a:rPr>
              <a:t>h</a:t>
            </a:r>
            <a:r>
              <a:rPr sz="2150" spc="-25" dirty="0">
                <a:latin typeface="Trebuchet MS"/>
                <a:cs typeface="Trebuchet MS"/>
              </a:rPr>
              <a:t>t</a:t>
            </a:r>
            <a:r>
              <a:rPr sz="2150" spc="-10" dirty="0">
                <a:latin typeface="Trebuchet MS"/>
                <a:cs typeface="Trebuchet MS"/>
              </a:rPr>
              <a:t>s</a:t>
            </a:r>
            <a:endParaRPr sz="2150" dirty="0">
              <a:latin typeface="Trebuchet MS"/>
              <a:cs typeface="Trebuchet M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83381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4369308"/>
            <a:ext cx="370840" cy="2346960"/>
          </a:xfrm>
          <a:custGeom>
            <a:avLst/>
            <a:gdLst/>
            <a:ahLst/>
            <a:cxnLst/>
            <a:rect l="l" t="t" r="r" b="b"/>
            <a:pathLst>
              <a:path w="370840" h="2346959">
                <a:moveTo>
                  <a:pt x="370332" y="2346959"/>
                </a:moveTo>
                <a:lnTo>
                  <a:pt x="0" y="2346959"/>
                </a:lnTo>
                <a:lnTo>
                  <a:pt x="0" y="0"/>
                </a:lnTo>
                <a:lnTo>
                  <a:pt x="370332" y="2346959"/>
                </a:lnTo>
                <a:close/>
              </a:path>
            </a:pathLst>
          </a:custGeom>
          <a:solidFill>
            <a:srgbClr val="90C12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621219" y="1242746"/>
            <a:ext cx="8815960" cy="45397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pc="5" dirty="0"/>
              <a:t>C</a:t>
            </a:r>
            <a:r>
              <a:rPr spc="-20" dirty="0"/>
              <a:t>o</a:t>
            </a:r>
            <a:r>
              <a:rPr spc="10" dirty="0"/>
              <a:t>nc</a:t>
            </a:r>
            <a:r>
              <a:rPr spc="-15" dirty="0"/>
              <a:t>e</a:t>
            </a:r>
            <a:r>
              <a:rPr spc="5" dirty="0"/>
              <a:t>r</a:t>
            </a:r>
            <a:r>
              <a:rPr spc="10" dirty="0"/>
              <a:t>n</a:t>
            </a:r>
            <a:r>
              <a:rPr dirty="0"/>
              <a:t>s</a:t>
            </a:r>
            <a:r>
              <a:rPr spc="-40" dirty="0"/>
              <a:t> </a:t>
            </a:r>
            <a:r>
              <a:rPr spc="10" dirty="0"/>
              <a:t>an</a:t>
            </a:r>
            <a:r>
              <a:rPr dirty="0"/>
              <a:t>d</a:t>
            </a:r>
            <a:r>
              <a:rPr spc="-20" dirty="0"/>
              <a:t> </a:t>
            </a:r>
            <a:r>
              <a:rPr spc="-125" dirty="0"/>
              <a:t>R</a:t>
            </a:r>
            <a:r>
              <a:rPr spc="-15" dirty="0"/>
              <a:t>e</a:t>
            </a:r>
            <a:r>
              <a:rPr dirty="0"/>
              <a:t>m</a:t>
            </a:r>
            <a:r>
              <a:rPr spc="10" dirty="0"/>
              <a:t>e</a:t>
            </a:r>
            <a:r>
              <a:rPr spc="-25" dirty="0"/>
              <a:t>d</a:t>
            </a:r>
            <a:r>
              <a:rPr spc="10" dirty="0"/>
              <a:t>i</a:t>
            </a:r>
            <a:r>
              <a:rPr spc="-15" dirty="0"/>
              <a:t>a</a:t>
            </a:r>
            <a:r>
              <a:rPr spc="10" dirty="0"/>
              <a:t>ti</a:t>
            </a:r>
            <a:r>
              <a:rPr spc="-20" dirty="0"/>
              <a:t>o</a:t>
            </a:r>
            <a:r>
              <a:rPr dirty="0"/>
              <a:t>n</a:t>
            </a:r>
            <a:r>
              <a:rPr spc="-15" dirty="0"/>
              <a:t> </a:t>
            </a:r>
            <a:r>
              <a:rPr spc="-140" dirty="0"/>
              <a:t>P</a:t>
            </a:r>
            <a:r>
              <a:rPr spc="5" dirty="0"/>
              <a:t>r</a:t>
            </a:r>
            <a:r>
              <a:rPr spc="-20" dirty="0"/>
              <a:t>o</a:t>
            </a:r>
            <a:r>
              <a:rPr spc="5" dirty="0"/>
              <a:t>p</a:t>
            </a:r>
            <a:r>
              <a:rPr spc="10" dirty="0"/>
              <a:t>o</a:t>
            </a:r>
            <a:r>
              <a:rPr spc="-15" dirty="0"/>
              <a:t>sa</a:t>
            </a:r>
            <a:r>
              <a:rPr spc="15" dirty="0"/>
              <a:t>l</a:t>
            </a:r>
            <a:r>
              <a:rPr dirty="0"/>
              <a:t>s</a:t>
            </a:r>
            <a:r>
              <a:rPr spc="10" dirty="0"/>
              <a:t> </a:t>
            </a:r>
            <a:r>
              <a:rPr lang="en-US" sz="1650" dirty="0" smtClean="0"/>
              <a:t>(c</a:t>
            </a:r>
            <a:r>
              <a:rPr sz="1650" spc="5" dirty="0" smtClean="0"/>
              <a:t>o</a:t>
            </a:r>
            <a:r>
              <a:rPr sz="1650" spc="-10" dirty="0" smtClean="0"/>
              <a:t>n</a:t>
            </a:r>
            <a:r>
              <a:rPr sz="1650" spc="5" dirty="0" smtClean="0"/>
              <a:t>t</a:t>
            </a:r>
            <a:r>
              <a:rPr lang="en-US" sz="1650" spc="5" dirty="0" smtClean="0"/>
              <a:t>'</a:t>
            </a:r>
            <a:r>
              <a:rPr sz="1650" spc="5" dirty="0" smtClean="0"/>
              <a:t>d</a:t>
            </a:r>
            <a:r>
              <a:rPr lang="en-US" sz="1650" spc="5" dirty="0" smtClean="0"/>
              <a:t>)</a:t>
            </a:r>
            <a:endParaRPr sz="1650" dirty="0"/>
          </a:p>
        </p:txBody>
      </p:sp>
      <p:sp>
        <p:nvSpPr>
          <p:cNvPr id="4" name="object 4"/>
          <p:cNvSpPr txBox="1"/>
          <p:nvPr/>
        </p:nvSpPr>
        <p:spPr>
          <a:xfrm>
            <a:off x="621219" y="2133600"/>
            <a:ext cx="7414259" cy="253402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95910" indent="-283210">
              <a:lnSpc>
                <a:spcPct val="100000"/>
              </a:lnSpc>
              <a:buClr>
                <a:srgbClr val="90C126"/>
              </a:buClr>
              <a:buSzPct val="80434"/>
              <a:buFont typeface="Times New Roman"/>
              <a:buChar char="□"/>
              <a:tabLst>
                <a:tab pos="296545" algn="l"/>
              </a:tabLst>
            </a:pPr>
            <a:r>
              <a:rPr sz="2300" spc="-15" dirty="0">
                <a:latin typeface="Trebuchet MS"/>
                <a:cs typeface="Trebuchet MS"/>
              </a:rPr>
              <a:t>Q</a:t>
            </a:r>
            <a:r>
              <a:rPr sz="2300" spc="5" dirty="0">
                <a:latin typeface="Trebuchet MS"/>
                <a:cs typeface="Trebuchet MS"/>
              </a:rPr>
              <a:t>u</a:t>
            </a:r>
            <a:r>
              <a:rPr sz="2300" spc="-15" dirty="0">
                <a:latin typeface="Trebuchet MS"/>
                <a:cs typeface="Trebuchet MS"/>
              </a:rPr>
              <a:t>a</a:t>
            </a:r>
            <a:r>
              <a:rPr sz="2300" spc="10" dirty="0">
                <a:latin typeface="Trebuchet MS"/>
                <a:cs typeface="Trebuchet MS"/>
              </a:rPr>
              <a:t>l</a:t>
            </a:r>
            <a:r>
              <a:rPr sz="2300" spc="-15" dirty="0">
                <a:latin typeface="Trebuchet MS"/>
                <a:cs typeface="Trebuchet MS"/>
              </a:rPr>
              <a:t>i</a:t>
            </a:r>
            <a:r>
              <a:rPr sz="2300" spc="5" dirty="0">
                <a:latin typeface="Trebuchet MS"/>
                <a:cs typeface="Trebuchet MS"/>
              </a:rPr>
              <a:t>t</a:t>
            </a:r>
            <a:r>
              <a:rPr sz="2300" dirty="0">
                <a:latin typeface="Trebuchet MS"/>
                <a:cs typeface="Trebuchet MS"/>
              </a:rPr>
              <a:t>y</a:t>
            </a:r>
            <a:r>
              <a:rPr sz="2300" spc="-30" dirty="0">
                <a:latin typeface="Trebuchet MS"/>
                <a:cs typeface="Trebuchet MS"/>
              </a:rPr>
              <a:t> </a:t>
            </a:r>
            <a:r>
              <a:rPr sz="2300" spc="5" dirty="0">
                <a:latin typeface="Trebuchet MS"/>
                <a:cs typeface="Trebuchet MS"/>
              </a:rPr>
              <a:t>o</a:t>
            </a:r>
            <a:r>
              <a:rPr sz="2300" dirty="0">
                <a:latin typeface="Trebuchet MS"/>
                <a:cs typeface="Trebuchet MS"/>
              </a:rPr>
              <a:t>f </a:t>
            </a:r>
            <a:r>
              <a:rPr sz="2300" spc="-15" dirty="0">
                <a:latin typeface="Trebuchet MS"/>
                <a:cs typeface="Trebuchet MS"/>
              </a:rPr>
              <a:t>L</a:t>
            </a:r>
            <a:r>
              <a:rPr sz="2300" spc="10" dirty="0">
                <a:latin typeface="Trebuchet MS"/>
                <a:cs typeface="Trebuchet MS"/>
              </a:rPr>
              <a:t>i</a:t>
            </a:r>
            <a:r>
              <a:rPr sz="2300" dirty="0">
                <a:latin typeface="Trebuchet MS"/>
                <a:cs typeface="Trebuchet MS"/>
              </a:rPr>
              <a:t>fe</a:t>
            </a:r>
          </a:p>
          <a:p>
            <a:pPr marL="624840" marR="5080" lvl="1" indent="-234315">
              <a:lnSpc>
                <a:spcPct val="100400"/>
              </a:lnSpc>
              <a:spcBef>
                <a:spcPts val="830"/>
              </a:spcBef>
              <a:buClr>
                <a:srgbClr val="90C126"/>
              </a:buClr>
              <a:buSzPct val="80434"/>
              <a:buFont typeface="Times New Roman"/>
              <a:buChar char="□"/>
              <a:tabLst>
                <a:tab pos="625475" algn="l"/>
              </a:tabLst>
            </a:pPr>
            <a:r>
              <a:rPr sz="2300" spc="-110" dirty="0">
                <a:latin typeface="Trebuchet MS"/>
                <a:cs typeface="Trebuchet MS"/>
              </a:rPr>
              <a:t>P</a:t>
            </a:r>
            <a:r>
              <a:rPr sz="2300" dirty="0">
                <a:latin typeface="Trebuchet MS"/>
                <a:cs typeface="Trebuchet MS"/>
              </a:rPr>
              <a:t>r</a:t>
            </a:r>
            <a:r>
              <a:rPr sz="2300" spc="5" dirty="0">
                <a:latin typeface="Trebuchet MS"/>
                <a:cs typeface="Trebuchet MS"/>
              </a:rPr>
              <a:t>o</a:t>
            </a:r>
            <a:r>
              <a:rPr sz="2300" spc="-15" dirty="0">
                <a:latin typeface="Trebuchet MS"/>
                <a:cs typeface="Trebuchet MS"/>
              </a:rPr>
              <a:t>h</a:t>
            </a:r>
            <a:r>
              <a:rPr sz="2300" spc="10" dirty="0">
                <a:latin typeface="Trebuchet MS"/>
                <a:cs typeface="Trebuchet MS"/>
              </a:rPr>
              <a:t>i</a:t>
            </a:r>
            <a:r>
              <a:rPr sz="2300" spc="5" dirty="0">
                <a:latin typeface="Trebuchet MS"/>
                <a:cs typeface="Trebuchet MS"/>
              </a:rPr>
              <a:t>b</a:t>
            </a:r>
            <a:r>
              <a:rPr sz="2300" spc="-15" dirty="0">
                <a:latin typeface="Trebuchet MS"/>
                <a:cs typeface="Trebuchet MS"/>
              </a:rPr>
              <a:t>i</a:t>
            </a:r>
            <a:r>
              <a:rPr sz="2300" spc="5" dirty="0">
                <a:latin typeface="Trebuchet MS"/>
                <a:cs typeface="Trebuchet MS"/>
              </a:rPr>
              <a:t>t</a:t>
            </a:r>
            <a:r>
              <a:rPr sz="2300" spc="10" dirty="0">
                <a:latin typeface="Trebuchet MS"/>
                <a:cs typeface="Trebuchet MS"/>
              </a:rPr>
              <a:t>i</a:t>
            </a:r>
            <a:r>
              <a:rPr sz="2300" spc="-15" dirty="0">
                <a:latin typeface="Trebuchet MS"/>
                <a:cs typeface="Trebuchet MS"/>
              </a:rPr>
              <a:t>o</a:t>
            </a:r>
            <a:r>
              <a:rPr sz="2300" dirty="0">
                <a:latin typeface="Trebuchet MS"/>
                <a:cs typeface="Trebuchet MS"/>
              </a:rPr>
              <a:t>n</a:t>
            </a:r>
            <a:r>
              <a:rPr sz="2300" spc="-35" dirty="0">
                <a:latin typeface="Trebuchet MS"/>
                <a:cs typeface="Trebuchet MS"/>
              </a:rPr>
              <a:t> </a:t>
            </a:r>
            <a:r>
              <a:rPr sz="2300" spc="5" dirty="0">
                <a:latin typeface="Trebuchet MS"/>
                <a:cs typeface="Trebuchet MS"/>
              </a:rPr>
              <a:t>o</a:t>
            </a:r>
            <a:r>
              <a:rPr sz="2300" dirty="0">
                <a:latin typeface="Trebuchet MS"/>
                <a:cs typeface="Trebuchet MS"/>
              </a:rPr>
              <a:t>f</a:t>
            </a:r>
            <a:r>
              <a:rPr sz="2300" spc="-20" dirty="0">
                <a:latin typeface="Trebuchet MS"/>
                <a:cs typeface="Trebuchet MS"/>
              </a:rPr>
              <a:t> </a:t>
            </a:r>
            <a:r>
              <a:rPr lang="en-US" sz="2300" spc="-20" dirty="0" smtClean="0">
                <a:latin typeface="Trebuchet MS"/>
                <a:cs typeface="Trebuchet MS"/>
              </a:rPr>
              <a:t>non-safety </a:t>
            </a:r>
            <a:r>
              <a:rPr sz="2300" spc="10" dirty="0" smtClean="0">
                <a:latin typeface="Trebuchet MS"/>
                <a:cs typeface="Trebuchet MS"/>
              </a:rPr>
              <a:t>l</a:t>
            </a:r>
            <a:r>
              <a:rPr sz="2300" spc="-15" dirty="0" smtClean="0">
                <a:latin typeface="Trebuchet MS"/>
                <a:cs typeface="Trebuchet MS"/>
              </a:rPr>
              <a:t>i</a:t>
            </a:r>
            <a:r>
              <a:rPr sz="2300" spc="20" dirty="0" smtClean="0">
                <a:latin typeface="Trebuchet MS"/>
                <a:cs typeface="Trebuchet MS"/>
              </a:rPr>
              <a:t>g</a:t>
            </a:r>
            <a:r>
              <a:rPr sz="2300" spc="-15" dirty="0" smtClean="0">
                <a:latin typeface="Trebuchet MS"/>
                <a:cs typeface="Trebuchet MS"/>
              </a:rPr>
              <a:t>h</a:t>
            </a:r>
            <a:r>
              <a:rPr sz="2300" spc="5" dirty="0" smtClean="0">
                <a:latin typeface="Trebuchet MS"/>
                <a:cs typeface="Trebuchet MS"/>
              </a:rPr>
              <a:t>t</a:t>
            </a:r>
            <a:r>
              <a:rPr sz="2300" dirty="0" smtClean="0">
                <a:latin typeface="Trebuchet MS"/>
                <a:cs typeface="Trebuchet MS"/>
              </a:rPr>
              <a:t>s</a:t>
            </a:r>
            <a:r>
              <a:rPr lang="en-US" sz="2300" spc="-30" dirty="0">
                <a:latin typeface="Trebuchet MS"/>
                <a:cs typeface="Trebuchet MS"/>
              </a:rPr>
              <a:t/>
            </a:r>
            <a:br>
              <a:rPr lang="en-US" sz="2300" spc="-30" dirty="0">
                <a:latin typeface="Trebuchet MS"/>
                <a:cs typeface="Trebuchet MS"/>
              </a:rPr>
            </a:br>
            <a:r>
              <a:rPr lang="en-US" sz="2300" spc="-30" dirty="0" smtClean="0">
                <a:latin typeface="Trebuchet MS"/>
                <a:cs typeface="Trebuchet MS"/>
              </a:rPr>
              <a:t>(</a:t>
            </a:r>
            <a:r>
              <a:rPr sz="2300" spc="5" dirty="0" smtClean="0">
                <a:latin typeface="Trebuchet MS"/>
                <a:cs typeface="Trebuchet MS"/>
              </a:rPr>
              <a:t>bot</a:t>
            </a:r>
            <a:r>
              <a:rPr sz="2300" dirty="0" smtClean="0">
                <a:latin typeface="Trebuchet MS"/>
                <a:cs typeface="Trebuchet MS"/>
              </a:rPr>
              <a:t>h</a:t>
            </a:r>
            <a:r>
              <a:rPr sz="2300" spc="-35" dirty="0" smtClean="0">
                <a:latin typeface="Trebuchet MS"/>
                <a:cs typeface="Trebuchet MS"/>
              </a:rPr>
              <a:t> </a:t>
            </a:r>
            <a:r>
              <a:rPr sz="2300" spc="5" dirty="0">
                <a:latin typeface="Trebuchet MS"/>
                <a:cs typeface="Trebuchet MS"/>
              </a:rPr>
              <a:t>p</a:t>
            </a:r>
            <a:r>
              <a:rPr sz="2300" spc="-15" dirty="0">
                <a:latin typeface="Trebuchet MS"/>
                <a:cs typeface="Trebuchet MS"/>
              </a:rPr>
              <a:t>e</a:t>
            </a:r>
            <a:r>
              <a:rPr sz="2300" dirty="0">
                <a:latin typeface="Trebuchet MS"/>
                <a:cs typeface="Trebuchet MS"/>
              </a:rPr>
              <a:t>rm</a:t>
            </a:r>
            <a:r>
              <a:rPr sz="2300" spc="-15" dirty="0">
                <a:latin typeface="Trebuchet MS"/>
                <a:cs typeface="Trebuchet MS"/>
              </a:rPr>
              <a:t>a</a:t>
            </a:r>
            <a:r>
              <a:rPr sz="2300" spc="5" dirty="0">
                <a:latin typeface="Trebuchet MS"/>
                <a:cs typeface="Trebuchet MS"/>
              </a:rPr>
              <a:t>n</a:t>
            </a:r>
            <a:r>
              <a:rPr sz="2300" spc="-15" dirty="0">
                <a:latin typeface="Trebuchet MS"/>
                <a:cs typeface="Trebuchet MS"/>
              </a:rPr>
              <a:t>en</a:t>
            </a:r>
            <a:r>
              <a:rPr sz="2300" dirty="0">
                <a:latin typeface="Trebuchet MS"/>
                <a:cs typeface="Trebuchet MS"/>
              </a:rPr>
              <a:t>t</a:t>
            </a:r>
            <a:r>
              <a:rPr sz="2300" spc="-15" dirty="0">
                <a:latin typeface="Trebuchet MS"/>
                <a:cs typeface="Trebuchet MS"/>
              </a:rPr>
              <a:t> a</a:t>
            </a:r>
            <a:r>
              <a:rPr sz="2300" spc="5" dirty="0">
                <a:latin typeface="Trebuchet MS"/>
                <a:cs typeface="Trebuchet MS"/>
              </a:rPr>
              <a:t>n</a:t>
            </a:r>
            <a:r>
              <a:rPr sz="2300" dirty="0">
                <a:latin typeface="Trebuchet MS"/>
                <a:cs typeface="Trebuchet MS"/>
              </a:rPr>
              <a:t>d</a:t>
            </a:r>
            <a:r>
              <a:rPr sz="2300" spc="5" dirty="0">
                <a:latin typeface="Trebuchet MS"/>
                <a:cs typeface="Trebuchet MS"/>
              </a:rPr>
              <a:t> </a:t>
            </a:r>
            <a:r>
              <a:rPr sz="2300" spc="5" dirty="0" smtClean="0">
                <a:latin typeface="Trebuchet MS"/>
                <a:cs typeface="Trebuchet MS"/>
              </a:rPr>
              <a:t>p</a:t>
            </a:r>
            <a:r>
              <a:rPr sz="2300" spc="-15" dirty="0" smtClean="0">
                <a:latin typeface="Trebuchet MS"/>
                <a:cs typeface="Trebuchet MS"/>
              </a:rPr>
              <a:t>o</a:t>
            </a:r>
            <a:r>
              <a:rPr sz="2300" dirty="0" smtClean="0">
                <a:latin typeface="Trebuchet MS"/>
                <a:cs typeface="Trebuchet MS"/>
              </a:rPr>
              <a:t>r</a:t>
            </a:r>
            <a:r>
              <a:rPr sz="2300" spc="5" dirty="0" smtClean="0">
                <a:latin typeface="Trebuchet MS"/>
                <a:cs typeface="Trebuchet MS"/>
              </a:rPr>
              <a:t>t</a:t>
            </a:r>
            <a:r>
              <a:rPr sz="2300" spc="-15" dirty="0" smtClean="0">
                <a:latin typeface="Trebuchet MS"/>
                <a:cs typeface="Trebuchet MS"/>
              </a:rPr>
              <a:t>a</a:t>
            </a:r>
            <a:r>
              <a:rPr sz="2300" spc="5" dirty="0" smtClean="0">
                <a:latin typeface="Trebuchet MS"/>
                <a:cs typeface="Trebuchet MS"/>
              </a:rPr>
              <a:t>b</a:t>
            </a:r>
            <a:r>
              <a:rPr sz="2300" spc="10" dirty="0" smtClean="0">
                <a:latin typeface="Trebuchet MS"/>
                <a:cs typeface="Trebuchet MS"/>
              </a:rPr>
              <a:t>l</a:t>
            </a:r>
            <a:r>
              <a:rPr sz="2300" spc="-15" dirty="0" smtClean="0">
                <a:latin typeface="Trebuchet MS"/>
                <a:cs typeface="Trebuchet MS"/>
              </a:rPr>
              <a:t>e</a:t>
            </a:r>
            <a:r>
              <a:rPr lang="en-US" sz="2300" spc="-15" dirty="0" smtClean="0">
                <a:latin typeface="Trebuchet MS"/>
                <a:cs typeface="Trebuchet MS"/>
              </a:rPr>
              <a:t>)</a:t>
            </a:r>
            <a:endParaRPr sz="2300" dirty="0">
              <a:latin typeface="Trebuchet MS"/>
              <a:cs typeface="Trebuchet MS"/>
            </a:endParaRPr>
          </a:p>
          <a:p>
            <a:pPr marL="624840" lvl="1" indent="-234315">
              <a:lnSpc>
                <a:spcPct val="100000"/>
              </a:lnSpc>
              <a:spcBef>
                <a:spcPts val="825"/>
              </a:spcBef>
              <a:buClr>
                <a:srgbClr val="90C126"/>
              </a:buClr>
              <a:buSzPct val="80434"/>
              <a:buFont typeface="Times New Roman"/>
              <a:buChar char="□"/>
              <a:tabLst>
                <a:tab pos="625475" algn="l"/>
              </a:tabLst>
            </a:pPr>
            <a:r>
              <a:rPr sz="2300" spc="-110" dirty="0">
                <a:latin typeface="Trebuchet MS"/>
                <a:cs typeface="Trebuchet MS"/>
              </a:rPr>
              <a:t>P</a:t>
            </a:r>
            <a:r>
              <a:rPr sz="2300" dirty="0">
                <a:latin typeface="Trebuchet MS"/>
                <a:cs typeface="Trebuchet MS"/>
              </a:rPr>
              <a:t>r</a:t>
            </a:r>
            <a:r>
              <a:rPr sz="2300" spc="5" dirty="0">
                <a:latin typeface="Trebuchet MS"/>
                <a:cs typeface="Trebuchet MS"/>
              </a:rPr>
              <a:t>o</a:t>
            </a:r>
            <a:r>
              <a:rPr sz="2300" spc="-15" dirty="0">
                <a:latin typeface="Trebuchet MS"/>
                <a:cs typeface="Trebuchet MS"/>
              </a:rPr>
              <a:t>h</a:t>
            </a:r>
            <a:r>
              <a:rPr sz="2300" spc="10" dirty="0">
                <a:latin typeface="Trebuchet MS"/>
                <a:cs typeface="Trebuchet MS"/>
              </a:rPr>
              <a:t>i</a:t>
            </a:r>
            <a:r>
              <a:rPr sz="2300" spc="5" dirty="0">
                <a:latin typeface="Trebuchet MS"/>
                <a:cs typeface="Trebuchet MS"/>
              </a:rPr>
              <a:t>b</a:t>
            </a:r>
            <a:r>
              <a:rPr sz="2300" spc="-15" dirty="0">
                <a:latin typeface="Trebuchet MS"/>
                <a:cs typeface="Trebuchet MS"/>
              </a:rPr>
              <a:t>i</a:t>
            </a:r>
            <a:r>
              <a:rPr sz="2300" spc="5" dirty="0">
                <a:latin typeface="Trebuchet MS"/>
                <a:cs typeface="Trebuchet MS"/>
              </a:rPr>
              <a:t>t</a:t>
            </a:r>
            <a:r>
              <a:rPr sz="2300" spc="10" dirty="0">
                <a:latin typeface="Trebuchet MS"/>
                <a:cs typeface="Trebuchet MS"/>
              </a:rPr>
              <a:t>i</a:t>
            </a:r>
            <a:r>
              <a:rPr sz="2300" spc="-15" dirty="0">
                <a:latin typeface="Trebuchet MS"/>
                <a:cs typeface="Trebuchet MS"/>
              </a:rPr>
              <a:t>o</a:t>
            </a:r>
            <a:r>
              <a:rPr sz="2300" dirty="0">
                <a:latin typeface="Trebuchet MS"/>
                <a:cs typeface="Trebuchet MS"/>
              </a:rPr>
              <a:t>n</a:t>
            </a:r>
            <a:r>
              <a:rPr sz="2300" spc="-35" dirty="0">
                <a:latin typeface="Trebuchet MS"/>
                <a:cs typeface="Trebuchet MS"/>
              </a:rPr>
              <a:t> </a:t>
            </a:r>
            <a:r>
              <a:rPr sz="2300" spc="5" dirty="0">
                <a:latin typeface="Trebuchet MS"/>
                <a:cs typeface="Trebuchet MS"/>
              </a:rPr>
              <a:t>o</a:t>
            </a:r>
            <a:r>
              <a:rPr sz="2300" dirty="0">
                <a:latin typeface="Trebuchet MS"/>
                <a:cs typeface="Trebuchet MS"/>
              </a:rPr>
              <a:t>f</a:t>
            </a:r>
            <a:r>
              <a:rPr sz="2300" spc="-20" dirty="0">
                <a:latin typeface="Trebuchet MS"/>
                <a:cs typeface="Trebuchet MS"/>
              </a:rPr>
              <a:t> </a:t>
            </a:r>
            <a:r>
              <a:rPr sz="2300" spc="5" dirty="0">
                <a:latin typeface="Trebuchet MS"/>
                <a:cs typeface="Trebuchet MS"/>
              </a:rPr>
              <a:t>pub</a:t>
            </a:r>
            <a:r>
              <a:rPr sz="2300" spc="-10" dirty="0">
                <a:latin typeface="Trebuchet MS"/>
                <a:cs typeface="Trebuchet MS"/>
              </a:rPr>
              <a:t>l</a:t>
            </a:r>
            <a:r>
              <a:rPr sz="2300" spc="10" dirty="0">
                <a:latin typeface="Trebuchet MS"/>
                <a:cs typeface="Trebuchet MS"/>
              </a:rPr>
              <a:t>i</a:t>
            </a:r>
            <a:r>
              <a:rPr sz="2300" dirty="0">
                <a:latin typeface="Trebuchet MS"/>
                <a:cs typeface="Trebuchet MS"/>
              </a:rPr>
              <a:t>c</a:t>
            </a:r>
            <a:r>
              <a:rPr sz="2300" spc="-35" dirty="0">
                <a:latin typeface="Trebuchet MS"/>
                <a:cs typeface="Trebuchet MS"/>
              </a:rPr>
              <a:t> </a:t>
            </a:r>
            <a:r>
              <a:rPr sz="2300" spc="-15" dirty="0">
                <a:latin typeface="Trebuchet MS"/>
                <a:cs typeface="Trebuchet MS"/>
              </a:rPr>
              <a:t>a</a:t>
            </a:r>
            <a:r>
              <a:rPr sz="2300" spc="5" dirty="0">
                <a:latin typeface="Trebuchet MS"/>
                <a:cs typeface="Trebuchet MS"/>
              </a:rPr>
              <a:t>dd</a:t>
            </a:r>
            <a:r>
              <a:rPr sz="2300" dirty="0">
                <a:latin typeface="Trebuchet MS"/>
                <a:cs typeface="Trebuchet MS"/>
              </a:rPr>
              <a:t>r</a:t>
            </a:r>
            <a:r>
              <a:rPr sz="2300" spc="-15" dirty="0">
                <a:latin typeface="Trebuchet MS"/>
                <a:cs typeface="Trebuchet MS"/>
              </a:rPr>
              <a:t>e</a:t>
            </a:r>
            <a:r>
              <a:rPr sz="2300" spc="10" dirty="0">
                <a:latin typeface="Trebuchet MS"/>
                <a:cs typeface="Trebuchet MS"/>
              </a:rPr>
              <a:t>s</a:t>
            </a:r>
            <a:r>
              <a:rPr sz="2300" dirty="0">
                <a:latin typeface="Trebuchet MS"/>
                <a:cs typeface="Trebuchet MS"/>
              </a:rPr>
              <a:t>s</a:t>
            </a:r>
            <a:r>
              <a:rPr sz="2300" spc="-10" dirty="0">
                <a:latin typeface="Trebuchet MS"/>
                <a:cs typeface="Trebuchet MS"/>
              </a:rPr>
              <a:t> </a:t>
            </a:r>
            <a:r>
              <a:rPr sz="2300" spc="-15" dirty="0">
                <a:latin typeface="Trebuchet MS"/>
                <a:cs typeface="Trebuchet MS"/>
              </a:rPr>
              <a:t>an</a:t>
            </a:r>
            <a:r>
              <a:rPr sz="2300" spc="5" dirty="0">
                <a:latin typeface="Trebuchet MS"/>
                <a:cs typeface="Trebuchet MS"/>
              </a:rPr>
              <a:t>no</a:t>
            </a:r>
            <a:r>
              <a:rPr sz="2300" spc="-15" dirty="0">
                <a:latin typeface="Trebuchet MS"/>
                <a:cs typeface="Trebuchet MS"/>
              </a:rPr>
              <a:t>u</a:t>
            </a:r>
            <a:r>
              <a:rPr sz="2300" spc="5" dirty="0">
                <a:latin typeface="Trebuchet MS"/>
                <a:cs typeface="Trebuchet MS"/>
              </a:rPr>
              <a:t>n</a:t>
            </a:r>
            <a:r>
              <a:rPr sz="2300" spc="-15" dirty="0">
                <a:latin typeface="Trebuchet MS"/>
                <a:cs typeface="Trebuchet MS"/>
              </a:rPr>
              <a:t>c</a:t>
            </a:r>
            <a:r>
              <a:rPr sz="2300" spc="10" dirty="0">
                <a:latin typeface="Trebuchet MS"/>
                <a:cs typeface="Trebuchet MS"/>
              </a:rPr>
              <a:t>e</a:t>
            </a:r>
            <a:r>
              <a:rPr sz="2300" dirty="0">
                <a:latin typeface="Trebuchet MS"/>
                <a:cs typeface="Trebuchet MS"/>
              </a:rPr>
              <a:t>m</a:t>
            </a:r>
            <a:r>
              <a:rPr sz="2300" spc="-15" dirty="0">
                <a:latin typeface="Trebuchet MS"/>
                <a:cs typeface="Trebuchet MS"/>
              </a:rPr>
              <a:t>en</a:t>
            </a:r>
            <a:r>
              <a:rPr sz="2300" dirty="0">
                <a:latin typeface="Trebuchet MS"/>
                <a:cs typeface="Trebuchet MS"/>
              </a:rPr>
              <a:t>t</a:t>
            </a:r>
            <a:r>
              <a:rPr sz="2300" spc="-15" dirty="0">
                <a:latin typeface="Trebuchet MS"/>
                <a:cs typeface="Trebuchet MS"/>
              </a:rPr>
              <a:t> </a:t>
            </a:r>
            <a:r>
              <a:rPr sz="2300" spc="-10" dirty="0">
                <a:latin typeface="Trebuchet MS"/>
                <a:cs typeface="Trebuchet MS"/>
              </a:rPr>
              <a:t>sy</a:t>
            </a:r>
            <a:r>
              <a:rPr sz="2300" spc="10" dirty="0">
                <a:latin typeface="Trebuchet MS"/>
                <a:cs typeface="Trebuchet MS"/>
              </a:rPr>
              <a:t>s</a:t>
            </a:r>
            <a:r>
              <a:rPr sz="2300" spc="5" dirty="0">
                <a:latin typeface="Trebuchet MS"/>
                <a:cs typeface="Trebuchet MS"/>
              </a:rPr>
              <a:t>t</a:t>
            </a:r>
            <a:r>
              <a:rPr sz="2300" spc="-15" dirty="0">
                <a:latin typeface="Trebuchet MS"/>
                <a:cs typeface="Trebuchet MS"/>
              </a:rPr>
              <a:t>e</a:t>
            </a:r>
            <a:r>
              <a:rPr sz="2300" dirty="0">
                <a:latin typeface="Trebuchet MS"/>
                <a:cs typeface="Trebuchet MS"/>
              </a:rPr>
              <a:t>m</a:t>
            </a:r>
          </a:p>
          <a:p>
            <a:pPr marL="624840" lvl="1" indent="-234315">
              <a:lnSpc>
                <a:spcPct val="100000"/>
              </a:lnSpc>
              <a:spcBef>
                <a:spcPts val="840"/>
              </a:spcBef>
              <a:buClr>
                <a:srgbClr val="90C126"/>
              </a:buClr>
              <a:buSzPct val="80434"/>
              <a:buFont typeface="Times New Roman"/>
              <a:buChar char="□"/>
              <a:tabLst>
                <a:tab pos="625475" algn="l"/>
              </a:tabLst>
            </a:pPr>
            <a:r>
              <a:rPr lang="en-US" sz="2300" dirty="0" smtClean="0">
                <a:latin typeface="Trebuchet MS"/>
                <a:cs typeface="Trebuchet MS"/>
              </a:rPr>
              <a:t>Prohibition of </a:t>
            </a:r>
            <a:r>
              <a:rPr sz="2300" spc="5" dirty="0" smtClean="0">
                <a:latin typeface="Trebuchet MS"/>
                <a:cs typeface="Trebuchet MS"/>
              </a:rPr>
              <a:t>p</a:t>
            </a:r>
            <a:r>
              <a:rPr sz="2300" spc="-15" dirty="0" smtClean="0">
                <a:latin typeface="Trebuchet MS"/>
                <a:cs typeface="Trebuchet MS"/>
              </a:rPr>
              <a:t>e</a:t>
            </a:r>
            <a:r>
              <a:rPr sz="2300" dirty="0" smtClean="0">
                <a:latin typeface="Trebuchet MS"/>
                <a:cs typeface="Trebuchet MS"/>
              </a:rPr>
              <a:t>rm</a:t>
            </a:r>
            <a:r>
              <a:rPr sz="2300" spc="-15" dirty="0" smtClean="0">
                <a:latin typeface="Trebuchet MS"/>
                <a:cs typeface="Trebuchet MS"/>
              </a:rPr>
              <a:t>a</a:t>
            </a:r>
            <a:r>
              <a:rPr sz="2300" spc="5" dirty="0" smtClean="0">
                <a:latin typeface="Trebuchet MS"/>
                <a:cs typeface="Trebuchet MS"/>
              </a:rPr>
              <a:t>n</a:t>
            </a:r>
            <a:r>
              <a:rPr sz="2300" spc="-15" dirty="0" smtClean="0">
                <a:latin typeface="Trebuchet MS"/>
                <a:cs typeface="Trebuchet MS"/>
              </a:rPr>
              <a:t>e</a:t>
            </a:r>
            <a:r>
              <a:rPr sz="2300" spc="5" dirty="0" smtClean="0">
                <a:latin typeface="Trebuchet MS"/>
                <a:cs typeface="Trebuchet MS"/>
              </a:rPr>
              <a:t>n</a:t>
            </a:r>
            <a:r>
              <a:rPr sz="2300" dirty="0" smtClean="0">
                <a:latin typeface="Trebuchet MS"/>
                <a:cs typeface="Trebuchet MS"/>
              </a:rPr>
              <a:t>t</a:t>
            </a:r>
            <a:r>
              <a:rPr sz="2300" spc="-15" dirty="0" smtClean="0">
                <a:latin typeface="Trebuchet MS"/>
                <a:cs typeface="Trebuchet MS"/>
              </a:rPr>
              <a:t> </a:t>
            </a:r>
            <a:r>
              <a:rPr sz="2300" spc="-15" dirty="0">
                <a:latin typeface="Trebuchet MS"/>
                <a:cs typeface="Trebuchet MS"/>
              </a:rPr>
              <a:t>c</a:t>
            </a:r>
            <a:r>
              <a:rPr sz="2300" spc="5" dirty="0">
                <a:latin typeface="Trebuchet MS"/>
                <a:cs typeface="Trebuchet MS"/>
              </a:rPr>
              <a:t>on</a:t>
            </a:r>
            <a:r>
              <a:rPr sz="2300" spc="-15" dirty="0">
                <a:latin typeface="Trebuchet MS"/>
                <a:cs typeface="Trebuchet MS"/>
              </a:rPr>
              <a:t>c</a:t>
            </a:r>
            <a:r>
              <a:rPr sz="2300" spc="10" dirty="0">
                <a:latin typeface="Trebuchet MS"/>
                <a:cs typeface="Trebuchet MS"/>
              </a:rPr>
              <a:t>e</a:t>
            </a:r>
            <a:r>
              <a:rPr sz="2300" spc="-10" dirty="0">
                <a:latin typeface="Trebuchet MS"/>
                <a:cs typeface="Trebuchet MS"/>
              </a:rPr>
              <a:t>s</a:t>
            </a:r>
            <a:r>
              <a:rPr sz="2300" spc="10" dirty="0">
                <a:latin typeface="Trebuchet MS"/>
                <a:cs typeface="Trebuchet MS"/>
              </a:rPr>
              <a:t>s</a:t>
            </a:r>
            <a:r>
              <a:rPr sz="2300" spc="-15" dirty="0">
                <a:latin typeface="Trebuchet MS"/>
                <a:cs typeface="Trebuchet MS"/>
              </a:rPr>
              <a:t>i</a:t>
            </a:r>
            <a:r>
              <a:rPr sz="2300" spc="5" dirty="0">
                <a:latin typeface="Trebuchet MS"/>
                <a:cs typeface="Trebuchet MS"/>
              </a:rPr>
              <a:t>o</a:t>
            </a:r>
            <a:r>
              <a:rPr sz="2300" dirty="0">
                <a:latin typeface="Trebuchet MS"/>
                <a:cs typeface="Trebuchet MS"/>
              </a:rPr>
              <a:t>n</a:t>
            </a:r>
            <a:r>
              <a:rPr sz="2300" spc="-35" dirty="0">
                <a:latin typeface="Trebuchet MS"/>
                <a:cs typeface="Trebuchet MS"/>
              </a:rPr>
              <a:t> </a:t>
            </a:r>
            <a:r>
              <a:rPr sz="2300" spc="-10" dirty="0">
                <a:latin typeface="Trebuchet MS"/>
                <a:cs typeface="Trebuchet MS"/>
              </a:rPr>
              <a:t>s</a:t>
            </a:r>
            <a:r>
              <a:rPr sz="2300" spc="5" dirty="0">
                <a:latin typeface="Trebuchet MS"/>
                <a:cs typeface="Trebuchet MS"/>
              </a:rPr>
              <a:t>t</a:t>
            </a:r>
            <a:r>
              <a:rPr sz="2300" spc="10" dirty="0">
                <a:latin typeface="Trebuchet MS"/>
                <a:cs typeface="Trebuchet MS"/>
              </a:rPr>
              <a:t>a</a:t>
            </a:r>
            <a:r>
              <a:rPr sz="2300" spc="-15" dirty="0">
                <a:latin typeface="Trebuchet MS"/>
                <a:cs typeface="Trebuchet MS"/>
              </a:rPr>
              <a:t>n</a:t>
            </a:r>
            <a:r>
              <a:rPr sz="2300" dirty="0">
                <a:latin typeface="Trebuchet MS"/>
                <a:cs typeface="Trebuchet MS"/>
              </a:rPr>
              <a:t>d</a:t>
            </a:r>
          </a:p>
          <a:p>
            <a:pPr marL="624840" lvl="1" indent="-234315">
              <a:lnSpc>
                <a:spcPct val="100000"/>
              </a:lnSpc>
              <a:spcBef>
                <a:spcPts val="840"/>
              </a:spcBef>
              <a:buClr>
                <a:srgbClr val="90C126"/>
              </a:buClr>
              <a:buSzPct val="80434"/>
              <a:buFont typeface="Times New Roman"/>
              <a:buChar char="□"/>
              <a:tabLst>
                <a:tab pos="625475" algn="l"/>
              </a:tabLst>
            </a:pPr>
            <a:r>
              <a:rPr lang="en-US" sz="2300" dirty="0" smtClean="0">
                <a:latin typeface="Trebuchet MS"/>
                <a:cs typeface="Trebuchet MS"/>
              </a:rPr>
              <a:t>Park hours </a:t>
            </a:r>
            <a:r>
              <a:rPr lang="en-US" sz="2300" spc="-10" dirty="0" smtClean="0">
                <a:latin typeface="Trebuchet MS"/>
                <a:cs typeface="Trebuchet MS"/>
              </a:rPr>
              <a:t>from </a:t>
            </a:r>
            <a:r>
              <a:rPr sz="2300" spc="5" dirty="0" smtClean="0">
                <a:latin typeface="Trebuchet MS"/>
                <a:cs typeface="Trebuchet MS"/>
              </a:rPr>
              <a:t>d</a:t>
            </a:r>
            <a:r>
              <a:rPr sz="2300" spc="10" dirty="0" smtClean="0">
                <a:latin typeface="Trebuchet MS"/>
                <a:cs typeface="Trebuchet MS"/>
              </a:rPr>
              <a:t>a</a:t>
            </a:r>
            <a:r>
              <a:rPr sz="2300" spc="-10" dirty="0" smtClean="0">
                <a:latin typeface="Trebuchet MS"/>
                <a:cs typeface="Trebuchet MS"/>
              </a:rPr>
              <a:t>w</a:t>
            </a:r>
            <a:r>
              <a:rPr sz="2300" dirty="0" smtClean="0">
                <a:latin typeface="Trebuchet MS"/>
                <a:cs typeface="Trebuchet MS"/>
              </a:rPr>
              <a:t>n</a:t>
            </a:r>
            <a:r>
              <a:rPr sz="2300" spc="-15" dirty="0" smtClean="0">
                <a:latin typeface="Trebuchet MS"/>
                <a:cs typeface="Trebuchet MS"/>
              </a:rPr>
              <a:t> </a:t>
            </a:r>
            <a:r>
              <a:rPr sz="2300" spc="5" dirty="0">
                <a:latin typeface="Trebuchet MS"/>
                <a:cs typeface="Trebuchet MS"/>
              </a:rPr>
              <a:t>t</a:t>
            </a:r>
            <a:r>
              <a:rPr sz="2300" dirty="0">
                <a:latin typeface="Trebuchet MS"/>
                <a:cs typeface="Trebuchet MS"/>
              </a:rPr>
              <a:t>o</a:t>
            </a:r>
            <a:r>
              <a:rPr sz="2300" spc="-15" dirty="0">
                <a:latin typeface="Trebuchet MS"/>
                <a:cs typeface="Trebuchet MS"/>
              </a:rPr>
              <a:t> </a:t>
            </a:r>
            <a:r>
              <a:rPr sz="2300" spc="5" dirty="0">
                <a:latin typeface="Trebuchet MS"/>
                <a:cs typeface="Trebuchet MS"/>
              </a:rPr>
              <a:t>d</a:t>
            </a:r>
            <a:r>
              <a:rPr sz="2300" spc="-15" dirty="0">
                <a:latin typeface="Trebuchet MS"/>
                <a:cs typeface="Trebuchet MS"/>
              </a:rPr>
              <a:t>u</a:t>
            </a:r>
            <a:r>
              <a:rPr sz="2300" spc="10" dirty="0">
                <a:latin typeface="Trebuchet MS"/>
                <a:cs typeface="Trebuchet MS"/>
              </a:rPr>
              <a:t>s</a:t>
            </a:r>
            <a:r>
              <a:rPr sz="2300" dirty="0">
                <a:latin typeface="Trebuchet MS"/>
                <a:cs typeface="Trebuchet MS"/>
              </a:rPr>
              <a:t>k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44668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4369308"/>
            <a:ext cx="370840" cy="2346960"/>
          </a:xfrm>
          <a:custGeom>
            <a:avLst/>
            <a:gdLst/>
            <a:ahLst/>
            <a:cxnLst/>
            <a:rect l="l" t="t" r="r" b="b"/>
            <a:pathLst>
              <a:path w="370840" h="2346959">
                <a:moveTo>
                  <a:pt x="370332" y="2346959"/>
                </a:moveTo>
                <a:lnTo>
                  <a:pt x="0" y="2346959"/>
                </a:lnTo>
                <a:lnTo>
                  <a:pt x="0" y="0"/>
                </a:lnTo>
                <a:lnTo>
                  <a:pt x="370332" y="2346959"/>
                </a:lnTo>
                <a:close/>
              </a:path>
            </a:pathLst>
          </a:custGeom>
          <a:solidFill>
            <a:srgbClr val="90C12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621219" y="1242746"/>
            <a:ext cx="8815960" cy="45397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pc="5" dirty="0"/>
              <a:t>C</a:t>
            </a:r>
            <a:r>
              <a:rPr spc="-20" dirty="0"/>
              <a:t>o</a:t>
            </a:r>
            <a:r>
              <a:rPr spc="10" dirty="0"/>
              <a:t>nc</a:t>
            </a:r>
            <a:r>
              <a:rPr spc="-15" dirty="0"/>
              <a:t>e</a:t>
            </a:r>
            <a:r>
              <a:rPr spc="5" dirty="0"/>
              <a:t>r</a:t>
            </a:r>
            <a:r>
              <a:rPr spc="10" dirty="0"/>
              <a:t>n</a:t>
            </a:r>
            <a:r>
              <a:rPr dirty="0"/>
              <a:t>s</a:t>
            </a:r>
            <a:r>
              <a:rPr spc="-40" dirty="0"/>
              <a:t> </a:t>
            </a:r>
            <a:r>
              <a:rPr spc="10" dirty="0"/>
              <a:t>an</a:t>
            </a:r>
            <a:r>
              <a:rPr dirty="0"/>
              <a:t>d</a:t>
            </a:r>
            <a:r>
              <a:rPr spc="-20" dirty="0"/>
              <a:t> </a:t>
            </a:r>
            <a:r>
              <a:rPr spc="-125" dirty="0"/>
              <a:t>R</a:t>
            </a:r>
            <a:r>
              <a:rPr spc="-15" dirty="0"/>
              <a:t>e</a:t>
            </a:r>
            <a:r>
              <a:rPr dirty="0"/>
              <a:t>m</a:t>
            </a:r>
            <a:r>
              <a:rPr spc="10" dirty="0"/>
              <a:t>e</a:t>
            </a:r>
            <a:r>
              <a:rPr spc="-25" dirty="0"/>
              <a:t>d</a:t>
            </a:r>
            <a:r>
              <a:rPr spc="10" dirty="0"/>
              <a:t>i</a:t>
            </a:r>
            <a:r>
              <a:rPr spc="-15" dirty="0"/>
              <a:t>a</a:t>
            </a:r>
            <a:r>
              <a:rPr spc="10" dirty="0"/>
              <a:t>ti</a:t>
            </a:r>
            <a:r>
              <a:rPr spc="-20" dirty="0"/>
              <a:t>o</a:t>
            </a:r>
            <a:r>
              <a:rPr dirty="0"/>
              <a:t>n</a:t>
            </a:r>
            <a:r>
              <a:rPr spc="-15" dirty="0"/>
              <a:t> </a:t>
            </a:r>
            <a:r>
              <a:rPr spc="-140" dirty="0"/>
              <a:t>P</a:t>
            </a:r>
            <a:r>
              <a:rPr spc="5" dirty="0"/>
              <a:t>r</a:t>
            </a:r>
            <a:r>
              <a:rPr spc="-20" dirty="0"/>
              <a:t>o</a:t>
            </a:r>
            <a:r>
              <a:rPr spc="5" dirty="0"/>
              <a:t>p</a:t>
            </a:r>
            <a:r>
              <a:rPr spc="10" dirty="0"/>
              <a:t>o</a:t>
            </a:r>
            <a:r>
              <a:rPr spc="-15" dirty="0"/>
              <a:t>sa</a:t>
            </a:r>
            <a:r>
              <a:rPr spc="15" dirty="0"/>
              <a:t>l</a:t>
            </a:r>
            <a:r>
              <a:rPr dirty="0"/>
              <a:t>s</a:t>
            </a:r>
            <a:r>
              <a:rPr spc="10" dirty="0"/>
              <a:t> </a:t>
            </a:r>
            <a:r>
              <a:rPr lang="en-US" sz="1650" dirty="0" smtClean="0"/>
              <a:t>(c</a:t>
            </a:r>
            <a:r>
              <a:rPr sz="1650" spc="5" dirty="0" smtClean="0"/>
              <a:t>o</a:t>
            </a:r>
            <a:r>
              <a:rPr sz="1650" spc="-10" dirty="0" smtClean="0"/>
              <a:t>n</a:t>
            </a:r>
            <a:r>
              <a:rPr sz="1650" spc="5" dirty="0" smtClean="0"/>
              <a:t>t</a:t>
            </a:r>
            <a:r>
              <a:rPr lang="en-US" sz="1650" spc="5" dirty="0" smtClean="0"/>
              <a:t>'</a:t>
            </a:r>
            <a:r>
              <a:rPr sz="1650" spc="5" dirty="0" smtClean="0"/>
              <a:t>d</a:t>
            </a:r>
            <a:r>
              <a:rPr lang="en-US" sz="1650" spc="5" dirty="0" smtClean="0"/>
              <a:t>)</a:t>
            </a:r>
            <a:endParaRPr sz="1650" dirty="0"/>
          </a:p>
        </p:txBody>
      </p:sp>
      <p:sp>
        <p:nvSpPr>
          <p:cNvPr id="4" name="object 4"/>
          <p:cNvSpPr txBox="1"/>
          <p:nvPr/>
        </p:nvSpPr>
        <p:spPr>
          <a:xfrm>
            <a:off x="592644" y="2175453"/>
            <a:ext cx="7457440" cy="151836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95910" indent="-283210">
              <a:lnSpc>
                <a:spcPct val="100000"/>
              </a:lnSpc>
              <a:buClr>
                <a:srgbClr val="90C126"/>
              </a:buClr>
              <a:buSzPct val="80434"/>
              <a:buFont typeface="Times New Roman"/>
              <a:buChar char="□"/>
              <a:tabLst>
                <a:tab pos="296545" algn="l"/>
              </a:tabLst>
            </a:pPr>
            <a:r>
              <a:rPr sz="2300" dirty="0">
                <a:latin typeface="Trebuchet MS"/>
                <a:cs typeface="Trebuchet MS"/>
              </a:rPr>
              <a:t>A</a:t>
            </a:r>
            <a:r>
              <a:rPr sz="2300" spc="5" dirty="0">
                <a:latin typeface="Trebuchet MS"/>
                <a:cs typeface="Trebuchet MS"/>
              </a:rPr>
              <a:t>pp</a:t>
            </a:r>
            <a:r>
              <a:rPr sz="2300" spc="10" dirty="0">
                <a:latin typeface="Trebuchet MS"/>
                <a:cs typeface="Trebuchet MS"/>
              </a:rPr>
              <a:t>l</a:t>
            </a:r>
            <a:r>
              <a:rPr sz="2300" spc="-15" dirty="0">
                <a:latin typeface="Trebuchet MS"/>
                <a:cs typeface="Trebuchet MS"/>
              </a:rPr>
              <a:t>i</a:t>
            </a:r>
            <a:r>
              <a:rPr sz="2300" spc="10" dirty="0">
                <a:latin typeface="Trebuchet MS"/>
                <a:cs typeface="Trebuchet MS"/>
              </a:rPr>
              <a:t>c</a:t>
            </a:r>
            <a:r>
              <a:rPr sz="2300" spc="-15" dirty="0">
                <a:latin typeface="Trebuchet MS"/>
                <a:cs typeface="Trebuchet MS"/>
              </a:rPr>
              <a:t>a</a:t>
            </a:r>
            <a:r>
              <a:rPr sz="2300" spc="5" dirty="0">
                <a:latin typeface="Trebuchet MS"/>
                <a:cs typeface="Trebuchet MS"/>
              </a:rPr>
              <a:t>b</a:t>
            </a:r>
            <a:r>
              <a:rPr sz="2300" spc="10" dirty="0">
                <a:latin typeface="Trebuchet MS"/>
                <a:cs typeface="Trebuchet MS"/>
              </a:rPr>
              <a:t>l</a:t>
            </a:r>
            <a:r>
              <a:rPr sz="2300" dirty="0">
                <a:latin typeface="Trebuchet MS"/>
                <a:cs typeface="Trebuchet MS"/>
              </a:rPr>
              <a:t>e</a:t>
            </a:r>
            <a:r>
              <a:rPr sz="2300" spc="-60" dirty="0">
                <a:latin typeface="Trebuchet MS"/>
                <a:cs typeface="Trebuchet MS"/>
              </a:rPr>
              <a:t> </a:t>
            </a:r>
            <a:r>
              <a:rPr sz="2300" spc="-10" dirty="0">
                <a:latin typeface="Trebuchet MS"/>
                <a:cs typeface="Trebuchet MS"/>
              </a:rPr>
              <a:t>s</a:t>
            </a:r>
            <a:r>
              <a:rPr sz="2300" spc="5" dirty="0">
                <a:latin typeface="Trebuchet MS"/>
                <a:cs typeface="Trebuchet MS"/>
              </a:rPr>
              <a:t>tud</a:t>
            </a:r>
            <a:r>
              <a:rPr sz="2300" spc="-15" dirty="0">
                <a:latin typeface="Trebuchet MS"/>
                <a:cs typeface="Trebuchet MS"/>
              </a:rPr>
              <a:t>i</a:t>
            </a:r>
            <a:r>
              <a:rPr sz="2300" spc="10" dirty="0">
                <a:latin typeface="Trebuchet MS"/>
                <a:cs typeface="Trebuchet MS"/>
              </a:rPr>
              <a:t>e</a:t>
            </a:r>
            <a:r>
              <a:rPr sz="2300" dirty="0">
                <a:latin typeface="Trebuchet MS"/>
                <a:cs typeface="Trebuchet MS"/>
              </a:rPr>
              <a:t>s</a:t>
            </a:r>
            <a:r>
              <a:rPr sz="2300" spc="-10" dirty="0">
                <a:latin typeface="Trebuchet MS"/>
                <a:cs typeface="Trebuchet MS"/>
              </a:rPr>
              <a:t> </a:t>
            </a:r>
            <a:r>
              <a:rPr sz="2300" spc="-15" dirty="0">
                <a:latin typeface="Trebuchet MS"/>
                <a:cs typeface="Trebuchet MS"/>
              </a:rPr>
              <a:t>c</a:t>
            </a:r>
            <a:r>
              <a:rPr sz="2300" spc="5" dirty="0">
                <a:latin typeface="Trebuchet MS"/>
                <a:cs typeface="Trebuchet MS"/>
              </a:rPr>
              <a:t>on</a:t>
            </a:r>
            <a:r>
              <a:rPr sz="2300" spc="-20" dirty="0">
                <a:latin typeface="Trebuchet MS"/>
                <a:cs typeface="Trebuchet MS"/>
              </a:rPr>
              <a:t>d</a:t>
            </a:r>
            <a:r>
              <a:rPr sz="2300" spc="5" dirty="0">
                <a:latin typeface="Trebuchet MS"/>
                <a:cs typeface="Trebuchet MS"/>
              </a:rPr>
              <a:t>u</a:t>
            </a:r>
            <a:r>
              <a:rPr sz="2300" spc="10" dirty="0">
                <a:latin typeface="Trebuchet MS"/>
                <a:cs typeface="Trebuchet MS"/>
              </a:rPr>
              <a:t>c</a:t>
            </a:r>
            <a:r>
              <a:rPr sz="2300" spc="-15" dirty="0">
                <a:latin typeface="Trebuchet MS"/>
                <a:cs typeface="Trebuchet MS"/>
              </a:rPr>
              <a:t>te</a:t>
            </a:r>
            <a:r>
              <a:rPr sz="2300" dirty="0">
                <a:latin typeface="Trebuchet MS"/>
                <a:cs typeface="Trebuchet MS"/>
              </a:rPr>
              <a:t>d</a:t>
            </a:r>
            <a:r>
              <a:rPr sz="2300" spc="-40" dirty="0">
                <a:latin typeface="Trebuchet MS"/>
                <a:cs typeface="Trebuchet MS"/>
              </a:rPr>
              <a:t> </a:t>
            </a:r>
            <a:r>
              <a:rPr sz="2300" spc="5" dirty="0">
                <a:latin typeface="Trebuchet MS"/>
                <a:cs typeface="Trebuchet MS"/>
              </a:rPr>
              <a:t>b</a:t>
            </a:r>
            <a:r>
              <a:rPr sz="2300" dirty="0">
                <a:latin typeface="Trebuchet MS"/>
                <a:cs typeface="Trebuchet MS"/>
              </a:rPr>
              <a:t>y</a:t>
            </a:r>
            <a:r>
              <a:rPr sz="2300" spc="-5" dirty="0">
                <a:latin typeface="Trebuchet MS"/>
                <a:cs typeface="Trebuchet MS"/>
              </a:rPr>
              <a:t> </a:t>
            </a:r>
            <a:r>
              <a:rPr sz="2300" dirty="0">
                <a:latin typeface="Trebuchet MS"/>
                <a:cs typeface="Trebuchet MS"/>
              </a:rPr>
              <a:t>I</a:t>
            </a:r>
            <a:r>
              <a:rPr sz="2300" spc="-15" dirty="0">
                <a:latin typeface="Trebuchet MS"/>
                <a:cs typeface="Trebuchet MS"/>
              </a:rPr>
              <a:t>n</a:t>
            </a:r>
            <a:r>
              <a:rPr sz="2300" spc="5" dirty="0">
                <a:latin typeface="Trebuchet MS"/>
                <a:cs typeface="Trebuchet MS"/>
              </a:rPr>
              <a:t>d</a:t>
            </a:r>
            <a:r>
              <a:rPr sz="2300" spc="10" dirty="0">
                <a:latin typeface="Trebuchet MS"/>
                <a:cs typeface="Trebuchet MS"/>
              </a:rPr>
              <a:t>e</a:t>
            </a:r>
            <a:r>
              <a:rPr sz="2300" spc="5" dirty="0">
                <a:latin typeface="Trebuchet MS"/>
                <a:cs typeface="Trebuchet MS"/>
              </a:rPr>
              <a:t>p</a:t>
            </a:r>
            <a:r>
              <a:rPr sz="2300" spc="-15" dirty="0">
                <a:latin typeface="Trebuchet MS"/>
                <a:cs typeface="Trebuchet MS"/>
              </a:rPr>
              <a:t>e</a:t>
            </a:r>
            <a:r>
              <a:rPr sz="2300" spc="5" dirty="0">
                <a:latin typeface="Trebuchet MS"/>
                <a:cs typeface="Trebuchet MS"/>
              </a:rPr>
              <a:t>nd</a:t>
            </a:r>
            <a:r>
              <a:rPr sz="2300" spc="-15" dirty="0">
                <a:latin typeface="Trebuchet MS"/>
                <a:cs typeface="Trebuchet MS"/>
              </a:rPr>
              <a:t>en</a:t>
            </a:r>
            <a:r>
              <a:rPr sz="2300" dirty="0">
                <a:latin typeface="Trebuchet MS"/>
                <a:cs typeface="Trebuchet MS"/>
              </a:rPr>
              <a:t>t</a:t>
            </a:r>
            <a:r>
              <a:rPr sz="2300" spc="-35" dirty="0">
                <a:latin typeface="Trebuchet MS"/>
                <a:cs typeface="Trebuchet MS"/>
              </a:rPr>
              <a:t> </a:t>
            </a:r>
            <a:r>
              <a:rPr sz="2300" spc="-15" dirty="0">
                <a:latin typeface="Trebuchet MS"/>
                <a:cs typeface="Trebuchet MS"/>
              </a:rPr>
              <a:t>E</a:t>
            </a:r>
            <a:r>
              <a:rPr sz="2300" dirty="0">
                <a:latin typeface="Trebuchet MS"/>
                <a:cs typeface="Trebuchet MS"/>
              </a:rPr>
              <a:t>x</a:t>
            </a:r>
            <a:r>
              <a:rPr sz="2300" spc="5" dirty="0">
                <a:latin typeface="Trebuchet MS"/>
                <a:cs typeface="Trebuchet MS"/>
              </a:rPr>
              <a:t>p</a:t>
            </a:r>
            <a:r>
              <a:rPr sz="2300" spc="10" dirty="0">
                <a:latin typeface="Trebuchet MS"/>
                <a:cs typeface="Trebuchet MS"/>
              </a:rPr>
              <a:t>e</a:t>
            </a:r>
            <a:r>
              <a:rPr sz="2300" dirty="0">
                <a:latin typeface="Trebuchet MS"/>
                <a:cs typeface="Trebuchet MS"/>
              </a:rPr>
              <a:t>r</a:t>
            </a:r>
            <a:r>
              <a:rPr sz="2300" spc="-15" dirty="0">
                <a:latin typeface="Trebuchet MS"/>
                <a:cs typeface="Trebuchet MS"/>
              </a:rPr>
              <a:t>t</a:t>
            </a:r>
            <a:r>
              <a:rPr sz="2300" dirty="0">
                <a:latin typeface="Trebuchet MS"/>
                <a:cs typeface="Trebuchet MS"/>
              </a:rPr>
              <a:t>s</a:t>
            </a:r>
          </a:p>
          <a:p>
            <a:pPr marL="624840" marR="5080" lvl="1" indent="-234315">
              <a:lnSpc>
                <a:spcPct val="100400"/>
              </a:lnSpc>
              <a:spcBef>
                <a:spcPts val="830"/>
              </a:spcBef>
              <a:buClr>
                <a:srgbClr val="90C126"/>
              </a:buClr>
              <a:buSzPct val="80434"/>
              <a:buFont typeface="Times New Roman"/>
              <a:buChar char="□"/>
              <a:tabLst>
                <a:tab pos="625475" algn="l"/>
              </a:tabLst>
            </a:pPr>
            <a:r>
              <a:rPr sz="2300" spc="-254" dirty="0" smtClean="0">
                <a:latin typeface="Trebuchet MS"/>
                <a:cs typeface="Trebuchet MS"/>
              </a:rPr>
              <a:t>T</a:t>
            </a:r>
            <a:r>
              <a:rPr sz="2300" dirty="0" smtClean="0">
                <a:latin typeface="Trebuchet MS"/>
                <a:cs typeface="Trebuchet MS"/>
              </a:rPr>
              <a:t>r</a:t>
            </a:r>
            <a:r>
              <a:rPr sz="2300" spc="-15" dirty="0" smtClean="0">
                <a:latin typeface="Trebuchet MS"/>
                <a:cs typeface="Trebuchet MS"/>
              </a:rPr>
              <a:t>a</a:t>
            </a:r>
            <a:r>
              <a:rPr sz="2300" dirty="0" smtClean="0">
                <a:latin typeface="Trebuchet MS"/>
                <a:cs typeface="Trebuchet MS"/>
              </a:rPr>
              <a:t>ff</a:t>
            </a:r>
            <a:r>
              <a:rPr sz="2300" spc="-15" dirty="0" smtClean="0">
                <a:latin typeface="Trebuchet MS"/>
                <a:cs typeface="Trebuchet MS"/>
              </a:rPr>
              <a:t>i</a:t>
            </a:r>
            <a:r>
              <a:rPr sz="2300" spc="10" dirty="0" smtClean="0">
                <a:latin typeface="Trebuchet MS"/>
                <a:cs typeface="Trebuchet MS"/>
              </a:rPr>
              <a:t>c</a:t>
            </a:r>
            <a:r>
              <a:rPr lang="en-US" sz="2300" spc="10" dirty="0" smtClean="0">
                <a:latin typeface="Trebuchet MS"/>
                <a:cs typeface="Trebuchet MS"/>
              </a:rPr>
              <a:t>/</a:t>
            </a:r>
            <a:r>
              <a:rPr sz="2300" spc="20" dirty="0" smtClean="0">
                <a:latin typeface="Trebuchet MS"/>
                <a:cs typeface="Trebuchet MS"/>
              </a:rPr>
              <a:t>S</a:t>
            </a:r>
            <a:r>
              <a:rPr sz="2300" spc="-15" dirty="0" smtClean="0">
                <a:latin typeface="Trebuchet MS"/>
                <a:cs typeface="Trebuchet MS"/>
              </a:rPr>
              <a:t>a</a:t>
            </a:r>
            <a:r>
              <a:rPr sz="2300" dirty="0" smtClean="0">
                <a:latin typeface="Trebuchet MS"/>
                <a:cs typeface="Trebuchet MS"/>
              </a:rPr>
              <a:t>f</a:t>
            </a:r>
            <a:r>
              <a:rPr sz="2300" spc="-15" dirty="0" smtClean="0">
                <a:latin typeface="Trebuchet MS"/>
                <a:cs typeface="Trebuchet MS"/>
              </a:rPr>
              <a:t>e</a:t>
            </a:r>
            <a:r>
              <a:rPr sz="2300" spc="5" dirty="0" smtClean="0">
                <a:latin typeface="Trebuchet MS"/>
                <a:cs typeface="Trebuchet MS"/>
              </a:rPr>
              <a:t>t</a:t>
            </a:r>
            <a:r>
              <a:rPr sz="2300" spc="-285" dirty="0" smtClean="0">
                <a:latin typeface="Trebuchet MS"/>
                <a:cs typeface="Trebuchet MS"/>
              </a:rPr>
              <a:t>y</a:t>
            </a:r>
            <a:r>
              <a:rPr sz="2300" dirty="0">
                <a:latin typeface="Trebuchet MS"/>
                <a:cs typeface="Trebuchet MS"/>
              </a:rPr>
              <a:t>,</a:t>
            </a:r>
            <a:r>
              <a:rPr sz="2300" spc="-15" dirty="0">
                <a:latin typeface="Trebuchet MS"/>
                <a:cs typeface="Trebuchet MS"/>
              </a:rPr>
              <a:t> </a:t>
            </a:r>
            <a:r>
              <a:rPr sz="2300" dirty="0">
                <a:latin typeface="Trebuchet MS"/>
                <a:cs typeface="Trebuchet MS"/>
              </a:rPr>
              <a:t>N</a:t>
            </a:r>
            <a:r>
              <a:rPr sz="2300" spc="5" dirty="0">
                <a:latin typeface="Trebuchet MS"/>
                <a:cs typeface="Trebuchet MS"/>
              </a:rPr>
              <a:t>o</a:t>
            </a:r>
            <a:r>
              <a:rPr sz="2300" spc="-15" dirty="0">
                <a:latin typeface="Trebuchet MS"/>
                <a:cs typeface="Trebuchet MS"/>
              </a:rPr>
              <a:t>i</a:t>
            </a:r>
            <a:r>
              <a:rPr sz="2300" spc="10" dirty="0">
                <a:latin typeface="Trebuchet MS"/>
                <a:cs typeface="Trebuchet MS"/>
              </a:rPr>
              <a:t>s</a:t>
            </a:r>
            <a:r>
              <a:rPr sz="2300" dirty="0">
                <a:latin typeface="Trebuchet MS"/>
                <a:cs typeface="Trebuchet MS"/>
              </a:rPr>
              <a:t>e</a:t>
            </a:r>
            <a:r>
              <a:rPr sz="2300" spc="-35" dirty="0">
                <a:latin typeface="Trebuchet MS"/>
                <a:cs typeface="Trebuchet MS"/>
              </a:rPr>
              <a:t> </a:t>
            </a:r>
            <a:r>
              <a:rPr sz="2300" spc="-15" dirty="0">
                <a:latin typeface="Trebuchet MS"/>
                <a:cs typeface="Trebuchet MS"/>
              </a:rPr>
              <a:t>a</a:t>
            </a:r>
            <a:r>
              <a:rPr sz="2300" spc="5" dirty="0">
                <a:latin typeface="Trebuchet MS"/>
                <a:cs typeface="Trebuchet MS"/>
              </a:rPr>
              <a:t>n</a:t>
            </a:r>
            <a:r>
              <a:rPr sz="2300" dirty="0">
                <a:latin typeface="Trebuchet MS"/>
                <a:cs typeface="Trebuchet MS"/>
              </a:rPr>
              <a:t>d</a:t>
            </a:r>
            <a:r>
              <a:rPr sz="2300" spc="5" dirty="0">
                <a:latin typeface="Trebuchet MS"/>
                <a:cs typeface="Trebuchet MS"/>
              </a:rPr>
              <a:t> </a:t>
            </a:r>
            <a:r>
              <a:rPr lang="en-US" sz="2300" spc="5" dirty="0" smtClean="0">
                <a:latin typeface="Trebuchet MS"/>
                <a:cs typeface="Trebuchet MS"/>
              </a:rPr>
              <a:t>E</a:t>
            </a:r>
            <a:r>
              <a:rPr sz="2300" spc="5" dirty="0" smtClean="0">
                <a:latin typeface="Trebuchet MS"/>
                <a:cs typeface="Trebuchet MS"/>
              </a:rPr>
              <a:t>n</a:t>
            </a:r>
            <a:r>
              <a:rPr sz="2300" dirty="0" smtClean="0">
                <a:latin typeface="Trebuchet MS"/>
                <a:cs typeface="Trebuchet MS"/>
              </a:rPr>
              <a:t>v</a:t>
            </a:r>
            <a:r>
              <a:rPr sz="2300" spc="-15" dirty="0" smtClean="0">
                <a:latin typeface="Trebuchet MS"/>
                <a:cs typeface="Trebuchet MS"/>
              </a:rPr>
              <a:t>i</a:t>
            </a:r>
            <a:r>
              <a:rPr sz="2300" dirty="0" smtClean="0">
                <a:latin typeface="Trebuchet MS"/>
                <a:cs typeface="Trebuchet MS"/>
              </a:rPr>
              <a:t>r</a:t>
            </a:r>
            <a:r>
              <a:rPr sz="2300" spc="5" dirty="0" smtClean="0">
                <a:latin typeface="Trebuchet MS"/>
                <a:cs typeface="Trebuchet MS"/>
              </a:rPr>
              <a:t>on</a:t>
            </a:r>
            <a:r>
              <a:rPr sz="2300" dirty="0" smtClean="0">
                <a:latin typeface="Trebuchet MS"/>
                <a:cs typeface="Trebuchet MS"/>
              </a:rPr>
              <a:t>m</a:t>
            </a:r>
            <a:r>
              <a:rPr sz="2300" spc="-15" dirty="0" smtClean="0">
                <a:latin typeface="Trebuchet MS"/>
                <a:cs typeface="Trebuchet MS"/>
              </a:rPr>
              <a:t>en</a:t>
            </a:r>
            <a:r>
              <a:rPr sz="2300" spc="5" dirty="0" smtClean="0">
                <a:latin typeface="Trebuchet MS"/>
                <a:cs typeface="Trebuchet MS"/>
              </a:rPr>
              <a:t>t</a:t>
            </a:r>
            <a:r>
              <a:rPr sz="2300" spc="10" dirty="0" smtClean="0">
                <a:latin typeface="Trebuchet MS"/>
                <a:cs typeface="Trebuchet MS"/>
              </a:rPr>
              <a:t>a</a:t>
            </a:r>
            <a:r>
              <a:rPr sz="2300" dirty="0" smtClean="0">
                <a:latin typeface="Trebuchet MS"/>
                <a:cs typeface="Trebuchet MS"/>
              </a:rPr>
              <a:t>l</a:t>
            </a:r>
            <a:r>
              <a:rPr sz="2300" spc="-55" dirty="0" smtClean="0">
                <a:latin typeface="Trebuchet MS"/>
                <a:cs typeface="Trebuchet MS"/>
              </a:rPr>
              <a:t> </a:t>
            </a:r>
            <a:r>
              <a:rPr sz="2300" spc="-10" dirty="0">
                <a:latin typeface="Trebuchet MS"/>
                <a:cs typeface="Trebuchet MS"/>
              </a:rPr>
              <a:t>s</a:t>
            </a:r>
            <a:r>
              <a:rPr sz="2300" spc="5" dirty="0">
                <a:latin typeface="Trebuchet MS"/>
                <a:cs typeface="Trebuchet MS"/>
              </a:rPr>
              <a:t>tud</a:t>
            </a:r>
            <a:r>
              <a:rPr sz="2300" spc="-15" dirty="0">
                <a:latin typeface="Trebuchet MS"/>
                <a:cs typeface="Trebuchet MS"/>
              </a:rPr>
              <a:t>i</a:t>
            </a:r>
            <a:r>
              <a:rPr sz="2300" spc="10" dirty="0">
                <a:latin typeface="Trebuchet MS"/>
                <a:cs typeface="Trebuchet MS"/>
              </a:rPr>
              <a:t>e</a:t>
            </a:r>
            <a:r>
              <a:rPr sz="2300" dirty="0">
                <a:latin typeface="Trebuchet MS"/>
                <a:cs typeface="Trebuchet MS"/>
              </a:rPr>
              <a:t>s</a:t>
            </a:r>
            <a:r>
              <a:rPr sz="2300" spc="-10" dirty="0">
                <a:latin typeface="Trebuchet MS"/>
                <a:cs typeface="Trebuchet MS"/>
              </a:rPr>
              <a:t> </a:t>
            </a:r>
            <a:r>
              <a:rPr lang="en-US" sz="2300" spc="-10" dirty="0" smtClean="0">
                <a:latin typeface="Trebuchet MS"/>
                <a:cs typeface="Trebuchet MS"/>
              </a:rPr>
              <a:t>have been or </a:t>
            </a:r>
            <a:r>
              <a:rPr sz="2300" spc="-15" dirty="0" smtClean="0">
                <a:latin typeface="Trebuchet MS"/>
                <a:cs typeface="Trebuchet MS"/>
              </a:rPr>
              <a:t>a</a:t>
            </a:r>
            <a:r>
              <a:rPr sz="2300" dirty="0" smtClean="0">
                <a:latin typeface="Trebuchet MS"/>
                <a:cs typeface="Trebuchet MS"/>
              </a:rPr>
              <a:t>re </a:t>
            </a:r>
            <a:r>
              <a:rPr sz="2300" spc="5" dirty="0">
                <a:latin typeface="Trebuchet MS"/>
                <a:cs typeface="Trebuchet MS"/>
              </a:rPr>
              <a:t>t</a:t>
            </a:r>
            <a:r>
              <a:rPr sz="2300" dirty="0">
                <a:latin typeface="Trebuchet MS"/>
                <a:cs typeface="Trebuchet MS"/>
              </a:rPr>
              <a:t>o</a:t>
            </a:r>
            <a:r>
              <a:rPr sz="2300" spc="-15" dirty="0">
                <a:latin typeface="Trebuchet MS"/>
                <a:cs typeface="Trebuchet MS"/>
              </a:rPr>
              <a:t> </a:t>
            </a:r>
            <a:r>
              <a:rPr sz="2300" spc="5" dirty="0">
                <a:latin typeface="Trebuchet MS"/>
                <a:cs typeface="Trebuchet MS"/>
              </a:rPr>
              <a:t>b</a:t>
            </a:r>
            <a:r>
              <a:rPr sz="2300" dirty="0">
                <a:latin typeface="Trebuchet MS"/>
                <a:cs typeface="Trebuchet MS"/>
              </a:rPr>
              <a:t>e</a:t>
            </a:r>
            <a:r>
              <a:rPr sz="2300" spc="-10" dirty="0">
                <a:latin typeface="Trebuchet MS"/>
                <a:cs typeface="Trebuchet MS"/>
              </a:rPr>
              <a:t> </a:t>
            </a:r>
            <a:r>
              <a:rPr sz="2300" spc="5" dirty="0">
                <a:latin typeface="Trebuchet MS"/>
                <a:cs typeface="Trebuchet MS"/>
              </a:rPr>
              <a:t>p</a:t>
            </a:r>
            <a:r>
              <a:rPr sz="2300" spc="-15" dirty="0">
                <a:latin typeface="Trebuchet MS"/>
                <a:cs typeface="Trebuchet MS"/>
              </a:rPr>
              <a:t>e</a:t>
            </a:r>
            <a:r>
              <a:rPr sz="2300" dirty="0">
                <a:latin typeface="Trebuchet MS"/>
                <a:cs typeface="Trebuchet MS"/>
              </a:rPr>
              <a:t>rf</a:t>
            </a:r>
            <a:r>
              <a:rPr sz="2300" spc="5" dirty="0">
                <a:latin typeface="Trebuchet MS"/>
                <a:cs typeface="Trebuchet MS"/>
              </a:rPr>
              <a:t>o</a:t>
            </a:r>
            <a:r>
              <a:rPr sz="2300" spc="-20" dirty="0">
                <a:latin typeface="Trebuchet MS"/>
                <a:cs typeface="Trebuchet MS"/>
              </a:rPr>
              <a:t>r</a:t>
            </a:r>
            <a:r>
              <a:rPr sz="2300" dirty="0">
                <a:latin typeface="Trebuchet MS"/>
                <a:cs typeface="Trebuchet MS"/>
              </a:rPr>
              <a:t>m</a:t>
            </a:r>
            <a:r>
              <a:rPr sz="2300" spc="10" dirty="0">
                <a:latin typeface="Trebuchet MS"/>
                <a:cs typeface="Trebuchet MS"/>
              </a:rPr>
              <a:t>e</a:t>
            </a:r>
            <a:r>
              <a:rPr sz="2300" dirty="0">
                <a:latin typeface="Trebuchet MS"/>
                <a:cs typeface="Trebuchet MS"/>
              </a:rPr>
              <a:t>d</a:t>
            </a:r>
            <a:r>
              <a:rPr sz="2300" spc="-40" dirty="0">
                <a:latin typeface="Trebuchet MS"/>
                <a:cs typeface="Trebuchet MS"/>
              </a:rPr>
              <a:t> </a:t>
            </a:r>
            <a:r>
              <a:rPr sz="2300" spc="5" dirty="0">
                <a:latin typeface="Trebuchet MS"/>
                <a:cs typeface="Trebuchet MS"/>
              </a:rPr>
              <a:t>b</a:t>
            </a:r>
            <a:r>
              <a:rPr sz="2300" dirty="0">
                <a:latin typeface="Trebuchet MS"/>
                <a:cs typeface="Trebuchet MS"/>
              </a:rPr>
              <a:t>y</a:t>
            </a:r>
            <a:r>
              <a:rPr sz="2300" spc="-5" dirty="0">
                <a:latin typeface="Trebuchet MS"/>
                <a:cs typeface="Trebuchet MS"/>
              </a:rPr>
              <a:t> </a:t>
            </a:r>
            <a:r>
              <a:rPr sz="2300" spc="5" dirty="0">
                <a:latin typeface="Trebuchet MS"/>
                <a:cs typeface="Trebuchet MS"/>
              </a:rPr>
              <a:t>p</a:t>
            </a:r>
            <a:r>
              <a:rPr sz="2300" dirty="0">
                <a:latin typeface="Trebuchet MS"/>
                <a:cs typeface="Trebuchet MS"/>
              </a:rPr>
              <a:t>r</a:t>
            </a:r>
            <a:r>
              <a:rPr sz="2300" spc="5" dirty="0">
                <a:latin typeface="Trebuchet MS"/>
                <a:cs typeface="Trebuchet MS"/>
              </a:rPr>
              <a:t>o</a:t>
            </a:r>
            <a:r>
              <a:rPr sz="2300" spc="-25" dirty="0">
                <a:latin typeface="Trebuchet MS"/>
                <a:cs typeface="Trebuchet MS"/>
              </a:rPr>
              <a:t>f</a:t>
            </a:r>
            <a:r>
              <a:rPr sz="2300" spc="10" dirty="0">
                <a:latin typeface="Trebuchet MS"/>
                <a:cs typeface="Trebuchet MS"/>
              </a:rPr>
              <a:t>e</a:t>
            </a:r>
            <a:r>
              <a:rPr sz="2300" spc="-10" dirty="0">
                <a:latin typeface="Trebuchet MS"/>
                <a:cs typeface="Trebuchet MS"/>
              </a:rPr>
              <a:t>s</a:t>
            </a:r>
            <a:r>
              <a:rPr sz="2300" spc="10" dirty="0">
                <a:latin typeface="Trebuchet MS"/>
                <a:cs typeface="Trebuchet MS"/>
              </a:rPr>
              <a:t>s</a:t>
            </a:r>
            <a:r>
              <a:rPr sz="2300" spc="-15" dirty="0">
                <a:latin typeface="Trebuchet MS"/>
                <a:cs typeface="Trebuchet MS"/>
              </a:rPr>
              <a:t>i</a:t>
            </a:r>
            <a:r>
              <a:rPr sz="2300" spc="5" dirty="0">
                <a:latin typeface="Trebuchet MS"/>
                <a:cs typeface="Trebuchet MS"/>
              </a:rPr>
              <a:t>o</a:t>
            </a:r>
            <a:r>
              <a:rPr sz="2300" spc="-15" dirty="0">
                <a:latin typeface="Trebuchet MS"/>
                <a:cs typeface="Trebuchet MS"/>
              </a:rPr>
              <a:t>n</a:t>
            </a:r>
            <a:r>
              <a:rPr sz="2300" spc="10" dirty="0">
                <a:latin typeface="Trebuchet MS"/>
                <a:cs typeface="Trebuchet MS"/>
              </a:rPr>
              <a:t>a</a:t>
            </a:r>
            <a:r>
              <a:rPr sz="2300" spc="-10" dirty="0">
                <a:latin typeface="Trebuchet MS"/>
                <a:cs typeface="Trebuchet MS"/>
              </a:rPr>
              <a:t>l</a:t>
            </a:r>
            <a:r>
              <a:rPr sz="2300" dirty="0">
                <a:latin typeface="Trebuchet MS"/>
                <a:cs typeface="Trebuchet MS"/>
              </a:rPr>
              <a:t>s</a:t>
            </a:r>
            <a:r>
              <a:rPr sz="2300" spc="-30" dirty="0">
                <a:latin typeface="Trebuchet MS"/>
                <a:cs typeface="Trebuchet MS"/>
              </a:rPr>
              <a:t> </a:t>
            </a:r>
            <a:r>
              <a:rPr sz="2300" spc="10" dirty="0">
                <a:latin typeface="Trebuchet MS"/>
                <a:cs typeface="Trebuchet MS"/>
              </a:rPr>
              <a:t>c</a:t>
            </a:r>
            <a:r>
              <a:rPr sz="2300" spc="5" dirty="0">
                <a:latin typeface="Trebuchet MS"/>
                <a:cs typeface="Trebuchet MS"/>
              </a:rPr>
              <a:t>o</a:t>
            </a:r>
            <a:r>
              <a:rPr sz="2300" spc="-15" dirty="0">
                <a:latin typeface="Trebuchet MS"/>
                <a:cs typeface="Trebuchet MS"/>
              </a:rPr>
              <a:t>n</a:t>
            </a:r>
            <a:r>
              <a:rPr sz="2300" spc="5" dirty="0">
                <a:latin typeface="Trebuchet MS"/>
                <a:cs typeface="Trebuchet MS"/>
              </a:rPr>
              <a:t>t</a:t>
            </a:r>
            <a:r>
              <a:rPr sz="2300" dirty="0">
                <a:latin typeface="Trebuchet MS"/>
                <a:cs typeface="Trebuchet MS"/>
              </a:rPr>
              <a:t>r</a:t>
            </a:r>
            <a:r>
              <a:rPr sz="2300" spc="-15" dirty="0">
                <a:latin typeface="Trebuchet MS"/>
                <a:cs typeface="Trebuchet MS"/>
              </a:rPr>
              <a:t>a</a:t>
            </a:r>
            <a:r>
              <a:rPr sz="2300" spc="10" dirty="0">
                <a:latin typeface="Trebuchet MS"/>
                <a:cs typeface="Trebuchet MS"/>
              </a:rPr>
              <a:t>c</a:t>
            </a:r>
            <a:r>
              <a:rPr sz="2300" spc="5" dirty="0">
                <a:latin typeface="Trebuchet MS"/>
                <a:cs typeface="Trebuchet MS"/>
              </a:rPr>
              <a:t>t</a:t>
            </a:r>
            <a:r>
              <a:rPr sz="2300" spc="-15" dirty="0">
                <a:latin typeface="Trebuchet MS"/>
                <a:cs typeface="Trebuchet MS"/>
              </a:rPr>
              <a:t>e</a:t>
            </a:r>
            <a:r>
              <a:rPr sz="2300" dirty="0">
                <a:latin typeface="Trebuchet MS"/>
                <a:cs typeface="Trebuchet MS"/>
              </a:rPr>
              <a:t>d</a:t>
            </a:r>
            <a:r>
              <a:rPr sz="2300" spc="-40" dirty="0">
                <a:latin typeface="Trebuchet MS"/>
                <a:cs typeface="Trebuchet MS"/>
              </a:rPr>
              <a:t> </a:t>
            </a:r>
            <a:r>
              <a:rPr sz="2300" spc="5" dirty="0">
                <a:latin typeface="Trebuchet MS"/>
                <a:cs typeface="Trebuchet MS"/>
              </a:rPr>
              <a:t>b</a:t>
            </a:r>
            <a:r>
              <a:rPr sz="2300" dirty="0">
                <a:latin typeface="Trebuchet MS"/>
                <a:cs typeface="Trebuchet MS"/>
              </a:rPr>
              <a:t>y </a:t>
            </a:r>
            <a:r>
              <a:rPr sz="2300" spc="-40" dirty="0">
                <a:latin typeface="Trebuchet MS"/>
                <a:cs typeface="Trebuchet MS"/>
              </a:rPr>
              <a:t>V</a:t>
            </a:r>
            <a:r>
              <a:rPr sz="2300" spc="-15" dirty="0">
                <a:latin typeface="Trebuchet MS"/>
                <a:cs typeface="Trebuchet MS"/>
              </a:rPr>
              <a:t>i</a:t>
            </a:r>
            <a:r>
              <a:rPr sz="2300" spc="10" dirty="0">
                <a:latin typeface="Trebuchet MS"/>
                <a:cs typeface="Trebuchet MS"/>
              </a:rPr>
              <a:t>ll</a:t>
            </a:r>
            <a:r>
              <a:rPr sz="2300" spc="-15" dirty="0">
                <a:latin typeface="Trebuchet MS"/>
                <a:cs typeface="Trebuchet MS"/>
              </a:rPr>
              <a:t>a</a:t>
            </a:r>
            <a:r>
              <a:rPr sz="2300" spc="-5" dirty="0">
                <a:latin typeface="Trebuchet MS"/>
                <a:cs typeface="Trebuchet MS"/>
              </a:rPr>
              <a:t>g</a:t>
            </a:r>
            <a:r>
              <a:rPr sz="2300" dirty="0">
                <a:latin typeface="Trebuchet MS"/>
                <a:cs typeface="Trebuchet MS"/>
              </a:rPr>
              <a:t>e</a:t>
            </a:r>
            <a:r>
              <a:rPr sz="2300" spc="-10" dirty="0">
                <a:latin typeface="Trebuchet MS"/>
                <a:cs typeface="Trebuchet MS"/>
              </a:rPr>
              <a:t> </a:t>
            </a:r>
            <a:r>
              <a:rPr sz="2300" spc="-15" dirty="0">
                <a:latin typeface="Trebuchet MS"/>
                <a:cs typeface="Trebuchet MS"/>
              </a:rPr>
              <a:t>o</a:t>
            </a:r>
            <a:r>
              <a:rPr sz="2300" dirty="0">
                <a:latin typeface="Trebuchet MS"/>
                <a:cs typeface="Trebuchet MS"/>
              </a:rPr>
              <a:t>f </a:t>
            </a:r>
            <a:r>
              <a:rPr sz="2300" spc="-5" dirty="0">
                <a:latin typeface="Trebuchet MS"/>
                <a:cs typeface="Trebuchet MS"/>
              </a:rPr>
              <a:t>R</a:t>
            </a:r>
            <a:r>
              <a:rPr sz="2300" spc="10" dirty="0">
                <a:latin typeface="Trebuchet MS"/>
                <a:cs typeface="Trebuchet MS"/>
              </a:rPr>
              <a:t>i</a:t>
            </a:r>
            <a:r>
              <a:rPr sz="2300" spc="5" dirty="0">
                <a:latin typeface="Trebuchet MS"/>
                <a:cs typeface="Trebuchet MS"/>
              </a:rPr>
              <a:t>d</a:t>
            </a:r>
            <a:r>
              <a:rPr sz="2300" spc="-5" dirty="0">
                <a:latin typeface="Trebuchet MS"/>
                <a:cs typeface="Trebuchet MS"/>
              </a:rPr>
              <a:t>g</a:t>
            </a:r>
            <a:r>
              <a:rPr sz="2300" spc="-15" dirty="0">
                <a:latin typeface="Trebuchet MS"/>
                <a:cs typeface="Trebuchet MS"/>
              </a:rPr>
              <a:t>e</a:t>
            </a:r>
            <a:r>
              <a:rPr sz="2300" spc="10" dirty="0">
                <a:latin typeface="Trebuchet MS"/>
                <a:cs typeface="Trebuchet MS"/>
              </a:rPr>
              <a:t>w</a:t>
            </a:r>
            <a:r>
              <a:rPr sz="2300" spc="-15" dirty="0">
                <a:latin typeface="Trebuchet MS"/>
                <a:cs typeface="Trebuchet MS"/>
              </a:rPr>
              <a:t>o</a:t>
            </a:r>
            <a:r>
              <a:rPr sz="2300" spc="5" dirty="0">
                <a:latin typeface="Trebuchet MS"/>
                <a:cs typeface="Trebuchet MS"/>
              </a:rPr>
              <a:t>o</a:t>
            </a:r>
            <a:r>
              <a:rPr sz="2300" dirty="0">
                <a:latin typeface="Trebuchet MS"/>
                <a:cs typeface="Trebuchet MS"/>
              </a:rPr>
              <a:t>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35616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21219" y="1647676"/>
            <a:ext cx="977900" cy="40386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950" dirty="0">
                <a:solidFill>
                  <a:srgbClr val="90C126"/>
                </a:solidFill>
                <a:latin typeface="Trebuchet MS"/>
                <a:cs typeface="Trebuchet MS"/>
              </a:rPr>
              <a:t>Q</a:t>
            </a:r>
            <a:r>
              <a:rPr sz="2950" spc="15" dirty="0">
                <a:solidFill>
                  <a:srgbClr val="90C126"/>
                </a:solidFill>
                <a:latin typeface="Trebuchet MS"/>
                <a:cs typeface="Trebuchet MS"/>
              </a:rPr>
              <a:t> </a:t>
            </a:r>
            <a:r>
              <a:rPr sz="2950" dirty="0">
                <a:solidFill>
                  <a:srgbClr val="90C126"/>
                </a:solidFill>
                <a:latin typeface="Trebuchet MS"/>
                <a:cs typeface="Trebuchet MS"/>
              </a:rPr>
              <a:t>&amp;</a:t>
            </a:r>
            <a:r>
              <a:rPr sz="2950" spc="-165" dirty="0">
                <a:solidFill>
                  <a:srgbClr val="90C126"/>
                </a:solidFill>
                <a:latin typeface="Trebuchet MS"/>
                <a:cs typeface="Trebuchet MS"/>
              </a:rPr>
              <a:t> </a:t>
            </a:r>
            <a:r>
              <a:rPr sz="2950" dirty="0">
                <a:solidFill>
                  <a:srgbClr val="90C126"/>
                </a:solidFill>
                <a:latin typeface="Trebuchet MS"/>
                <a:cs typeface="Trebuchet MS"/>
              </a:rPr>
              <a:t>A</a:t>
            </a:r>
            <a:endParaRPr sz="2950">
              <a:latin typeface="Trebuchet MS"/>
              <a:cs typeface="Trebuchet MS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1219200" y="2051536"/>
            <a:ext cx="5487923" cy="4148327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81161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4369308"/>
            <a:ext cx="370840" cy="2346960"/>
          </a:xfrm>
          <a:custGeom>
            <a:avLst/>
            <a:gdLst/>
            <a:ahLst/>
            <a:cxnLst/>
            <a:rect l="l" t="t" r="r" b="b"/>
            <a:pathLst>
              <a:path w="370840" h="2346959">
                <a:moveTo>
                  <a:pt x="370332" y="2346959"/>
                </a:moveTo>
                <a:lnTo>
                  <a:pt x="0" y="2346959"/>
                </a:lnTo>
                <a:lnTo>
                  <a:pt x="0" y="0"/>
                </a:lnTo>
                <a:lnTo>
                  <a:pt x="370332" y="2346959"/>
                </a:lnTo>
                <a:close/>
              </a:path>
            </a:pathLst>
          </a:custGeom>
          <a:solidFill>
            <a:srgbClr val="90C12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/>
              <a:t>A</a:t>
            </a:r>
            <a:r>
              <a:rPr spc="-5" dirty="0"/>
              <a:t>g</a:t>
            </a:r>
            <a:r>
              <a:rPr spc="-15" dirty="0"/>
              <a:t>e</a:t>
            </a:r>
            <a:r>
              <a:rPr spc="10" dirty="0"/>
              <a:t>n</a:t>
            </a:r>
            <a:r>
              <a:rPr spc="5" dirty="0"/>
              <a:t>d</a:t>
            </a:r>
            <a:r>
              <a:rPr dirty="0"/>
              <a:t>a</a:t>
            </a:r>
          </a:p>
        </p:txBody>
      </p:sp>
      <p:sp>
        <p:nvSpPr>
          <p:cNvPr id="4" name="object 4"/>
          <p:cNvSpPr/>
          <p:nvPr/>
        </p:nvSpPr>
        <p:spPr>
          <a:xfrm>
            <a:off x="653796" y="4735067"/>
            <a:ext cx="135890" cy="158750"/>
          </a:xfrm>
          <a:custGeom>
            <a:avLst/>
            <a:gdLst/>
            <a:ahLst/>
            <a:cxnLst/>
            <a:rect l="l" t="t" r="r" b="b"/>
            <a:pathLst>
              <a:path w="135890" h="158750">
                <a:moveTo>
                  <a:pt x="0" y="158496"/>
                </a:moveTo>
                <a:lnTo>
                  <a:pt x="45719" y="79248"/>
                </a:lnTo>
                <a:lnTo>
                  <a:pt x="0" y="0"/>
                </a:lnTo>
                <a:lnTo>
                  <a:pt x="23475" y="13716"/>
                </a:lnTo>
                <a:lnTo>
                  <a:pt x="13715" y="13716"/>
                </a:lnTo>
                <a:lnTo>
                  <a:pt x="51815" y="79248"/>
                </a:lnTo>
                <a:lnTo>
                  <a:pt x="135636" y="79248"/>
                </a:lnTo>
                <a:lnTo>
                  <a:pt x="0" y="158496"/>
                </a:lnTo>
                <a:close/>
              </a:path>
              <a:path w="135890" h="158750">
                <a:moveTo>
                  <a:pt x="135636" y="79248"/>
                </a:moveTo>
                <a:lnTo>
                  <a:pt x="124967" y="79248"/>
                </a:lnTo>
                <a:lnTo>
                  <a:pt x="13715" y="13716"/>
                </a:lnTo>
                <a:lnTo>
                  <a:pt x="23475" y="13716"/>
                </a:lnTo>
                <a:lnTo>
                  <a:pt x="135636" y="79248"/>
                </a:lnTo>
                <a:close/>
              </a:path>
            </a:pathLst>
          </a:custGeom>
          <a:solidFill>
            <a:srgbClr val="90C12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667512" y="4748784"/>
            <a:ext cx="111760" cy="66040"/>
          </a:xfrm>
          <a:custGeom>
            <a:avLst/>
            <a:gdLst/>
            <a:ahLst/>
            <a:cxnLst/>
            <a:rect l="l" t="t" r="r" b="b"/>
            <a:pathLst>
              <a:path w="111759" h="66039">
                <a:moveTo>
                  <a:pt x="0" y="0"/>
                </a:moveTo>
                <a:lnTo>
                  <a:pt x="38100" y="65532"/>
                </a:lnTo>
                <a:lnTo>
                  <a:pt x="111252" y="65532"/>
                </a:lnTo>
                <a:lnTo>
                  <a:pt x="0" y="0"/>
                </a:lnTo>
                <a:close/>
              </a:path>
            </a:pathLst>
          </a:custGeom>
          <a:ln w="18288">
            <a:solidFill>
              <a:srgbClr val="54A02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653796" y="4735067"/>
            <a:ext cx="135890" cy="158750"/>
          </a:xfrm>
          <a:custGeom>
            <a:avLst/>
            <a:gdLst/>
            <a:ahLst/>
            <a:cxnLst/>
            <a:rect l="l" t="t" r="r" b="b"/>
            <a:pathLst>
              <a:path w="135890" h="158750">
                <a:moveTo>
                  <a:pt x="0" y="0"/>
                </a:moveTo>
                <a:lnTo>
                  <a:pt x="135636" y="79248"/>
                </a:lnTo>
                <a:lnTo>
                  <a:pt x="0" y="158496"/>
                </a:lnTo>
                <a:lnTo>
                  <a:pt x="45719" y="79248"/>
                </a:lnTo>
                <a:lnTo>
                  <a:pt x="0" y="0"/>
                </a:lnTo>
                <a:close/>
              </a:path>
            </a:pathLst>
          </a:custGeom>
          <a:ln w="18288">
            <a:solidFill>
              <a:srgbClr val="54A02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929639" y="4680204"/>
            <a:ext cx="2193036" cy="224027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621301" y="2500267"/>
            <a:ext cx="6532880" cy="328038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95910" indent="-283210">
              <a:lnSpc>
                <a:spcPct val="100000"/>
              </a:lnSpc>
              <a:buClr>
                <a:srgbClr val="90C126"/>
              </a:buClr>
              <a:buSzPct val="79069"/>
              <a:buFont typeface="Times New Roman"/>
              <a:buChar char="□"/>
              <a:tabLst>
                <a:tab pos="296545" algn="l"/>
              </a:tabLst>
            </a:pPr>
            <a:r>
              <a:rPr sz="2150" spc="-30" dirty="0">
                <a:latin typeface="Trebuchet MS"/>
                <a:cs typeface="Trebuchet MS"/>
              </a:rPr>
              <a:t>B</a:t>
            </a:r>
            <a:r>
              <a:rPr sz="2150" spc="-5" dirty="0">
                <a:latin typeface="Trebuchet MS"/>
                <a:cs typeface="Trebuchet MS"/>
              </a:rPr>
              <a:t>ac</a:t>
            </a:r>
            <a:r>
              <a:rPr sz="2150" spc="-25" dirty="0">
                <a:latin typeface="Trebuchet MS"/>
                <a:cs typeface="Trebuchet MS"/>
              </a:rPr>
              <a:t>k</a:t>
            </a:r>
            <a:r>
              <a:rPr sz="2150" spc="-20" dirty="0">
                <a:latin typeface="Trebuchet MS"/>
                <a:cs typeface="Trebuchet MS"/>
              </a:rPr>
              <a:t>g</a:t>
            </a:r>
            <a:r>
              <a:rPr sz="2150" spc="-10" dirty="0">
                <a:latin typeface="Trebuchet MS"/>
                <a:cs typeface="Trebuchet MS"/>
              </a:rPr>
              <a:t>rou</a:t>
            </a:r>
            <a:r>
              <a:rPr sz="2150" spc="-30" dirty="0">
                <a:latin typeface="Trebuchet MS"/>
                <a:cs typeface="Trebuchet MS"/>
              </a:rPr>
              <a:t>n</a:t>
            </a:r>
            <a:r>
              <a:rPr sz="2150" spc="-15" dirty="0">
                <a:latin typeface="Trebuchet MS"/>
                <a:cs typeface="Trebuchet MS"/>
              </a:rPr>
              <a:t>d</a:t>
            </a:r>
            <a:r>
              <a:rPr sz="2150" dirty="0">
                <a:latin typeface="Trebuchet MS"/>
                <a:cs typeface="Trebuchet MS"/>
              </a:rPr>
              <a:t> </a:t>
            </a:r>
            <a:r>
              <a:rPr lang="en-US" sz="2150" dirty="0" smtClean="0">
                <a:latin typeface="Trebuchet MS"/>
                <a:cs typeface="Trebuchet MS"/>
              </a:rPr>
              <a:t>of </a:t>
            </a:r>
            <a:r>
              <a:rPr sz="2150" spc="-15" dirty="0" err="1" smtClean="0">
                <a:latin typeface="Trebuchet MS"/>
                <a:cs typeface="Trebuchet MS"/>
              </a:rPr>
              <a:t>S</a:t>
            </a:r>
            <a:r>
              <a:rPr sz="2150" spc="-5" dirty="0" err="1" smtClean="0">
                <a:latin typeface="Trebuchet MS"/>
                <a:cs typeface="Trebuchet MS"/>
              </a:rPr>
              <a:t>c</a:t>
            </a:r>
            <a:r>
              <a:rPr sz="2150" spc="-30" dirty="0" err="1" smtClean="0">
                <a:latin typeface="Trebuchet MS"/>
                <a:cs typeface="Trebuchet MS"/>
              </a:rPr>
              <a:t>h</a:t>
            </a:r>
            <a:r>
              <a:rPr sz="2150" spc="-5" dirty="0" err="1" smtClean="0">
                <a:latin typeface="Trebuchet MS"/>
                <a:cs typeface="Trebuchet MS"/>
              </a:rPr>
              <a:t>e</a:t>
            </a:r>
            <a:r>
              <a:rPr sz="2150" spc="-10" dirty="0" err="1" smtClean="0">
                <a:latin typeface="Trebuchet MS"/>
                <a:cs typeface="Trebuchet MS"/>
              </a:rPr>
              <a:t>d</a:t>
            </a:r>
            <a:r>
              <a:rPr sz="2150" dirty="0" err="1" smtClean="0">
                <a:latin typeface="Trebuchet MS"/>
                <a:cs typeface="Trebuchet MS"/>
              </a:rPr>
              <a:t>l</a:t>
            </a:r>
            <a:r>
              <a:rPr sz="2150" spc="-30" dirty="0" err="1" smtClean="0">
                <a:latin typeface="Trebuchet MS"/>
                <a:cs typeface="Trebuchet MS"/>
              </a:rPr>
              <a:t>e</a:t>
            </a:r>
            <a:r>
              <a:rPr sz="2150" spc="-10" dirty="0" err="1" smtClean="0">
                <a:latin typeface="Trebuchet MS"/>
                <a:cs typeface="Trebuchet MS"/>
              </a:rPr>
              <a:t>r</a:t>
            </a:r>
            <a:r>
              <a:rPr sz="2150" spc="-45" dirty="0" smtClean="0">
                <a:latin typeface="Trebuchet MS"/>
                <a:cs typeface="Trebuchet MS"/>
              </a:rPr>
              <a:t> </a:t>
            </a:r>
            <a:r>
              <a:rPr lang="en-US" sz="2150" spc="-95" dirty="0">
                <a:latin typeface="Trebuchet MS"/>
                <a:cs typeface="Trebuchet MS"/>
              </a:rPr>
              <a:t>p</a:t>
            </a:r>
            <a:r>
              <a:rPr sz="2150" spc="-10" dirty="0" smtClean="0">
                <a:latin typeface="Trebuchet MS"/>
                <a:cs typeface="Trebuchet MS"/>
              </a:rPr>
              <a:t>ro</a:t>
            </a:r>
            <a:r>
              <a:rPr sz="2150" spc="-30" dirty="0" smtClean="0">
                <a:latin typeface="Trebuchet MS"/>
                <a:cs typeface="Trebuchet MS"/>
              </a:rPr>
              <a:t>p</a:t>
            </a:r>
            <a:r>
              <a:rPr sz="2150" spc="-5" dirty="0" smtClean="0">
                <a:latin typeface="Trebuchet MS"/>
                <a:cs typeface="Trebuchet MS"/>
              </a:rPr>
              <a:t>e</a:t>
            </a:r>
            <a:r>
              <a:rPr sz="2150" spc="-10" dirty="0" smtClean="0">
                <a:latin typeface="Trebuchet MS"/>
                <a:cs typeface="Trebuchet MS"/>
              </a:rPr>
              <a:t>r</a:t>
            </a:r>
            <a:r>
              <a:rPr sz="2150" spc="-5" dirty="0" smtClean="0">
                <a:latin typeface="Trebuchet MS"/>
                <a:cs typeface="Trebuchet MS"/>
              </a:rPr>
              <a:t>t</a:t>
            </a:r>
            <a:r>
              <a:rPr sz="2150" spc="-15" dirty="0" smtClean="0">
                <a:latin typeface="Trebuchet MS"/>
                <a:cs typeface="Trebuchet MS"/>
              </a:rPr>
              <a:t>y</a:t>
            </a:r>
            <a:endParaRPr sz="2150" dirty="0">
              <a:latin typeface="Trebuchet MS"/>
              <a:cs typeface="Trebuchet MS"/>
            </a:endParaRPr>
          </a:p>
          <a:p>
            <a:pPr marL="295910" indent="-283210">
              <a:lnSpc>
                <a:spcPct val="100000"/>
              </a:lnSpc>
              <a:spcBef>
                <a:spcPts val="825"/>
              </a:spcBef>
              <a:buClr>
                <a:srgbClr val="90C126"/>
              </a:buClr>
              <a:buSzPct val="79069"/>
              <a:buFont typeface="Times New Roman"/>
              <a:buChar char="□"/>
              <a:tabLst>
                <a:tab pos="296545" algn="l"/>
              </a:tabLst>
            </a:pPr>
            <a:r>
              <a:rPr sz="2150" spc="-15" dirty="0" err="1">
                <a:latin typeface="Trebuchet MS"/>
                <a:cs typeface="Trebuchet MS"/>
              </a:rPr>
              <a:t>S</a:t>
            </a:r>
            <a:r>
              <a:rPr sz="2150" spc="-5" dirty="0" err="1">
                <a:latin typeface="Trebuchet MS"/>
                <a:cs typeface="Trebuchet MS"/>
              </a:rPr>
              <a:t>c</a:t>
            </a:r>
            <a:r>
              <a:rPr sz="2150" spc="-30" dirty="0" err="1">
                <a:latin typeface="Trebuchet MS"/>
                <a:cs typeface="Trebuchet MS"/>
              </a:rPr>
              <a:t>h</a:t>
            </a:r>
            <a:r>
              <a:rPr sz="2150" spc="-5" dirty="0" err="1">
                <a:latin typeface="Trebuchet MS"/>
                <a:cs typeface="Trebuchet MS"/>
              </a:rPr>
              <a:t>e</a:t>
            </a:r>
            <a:r>
              <a:rPr sz="2150" spc="-10" dirty="0" err="1">
                <a:latin typeface="Trebuchet MS"/>
                <a:cs typeface="Trebuchet MS"/>
              </a:rPr>
              <a:t>d</a:t>
            </a:r>
            <a:r>
              <a:rPr sz="2150" dirty="0" err="1">
                <a:latin typeface="Trebuchet MS"/>
                <a:cs typeface="Trebuchet MS"/>
              </a:rPr>
              <a:t>l</a:t>
            </a:r>
            <a:r>
              <a:rPr sz="2150" spc="-30" dirty="0" err="1">
                <a:latin typeface="Trebuchet MS"/>
                <a:cs typeface="Trebuchet MS"/>
              </a:rPr>
              <a:t>e</a:t>
            </a:r>
            <a:r>
              <a:rPr sz="2150" spc="-10" dirty="0" err="1">
                <a:latin typeface="Trebuchet MS"/>
                <a:cs typeface="Trebuchet MS"/>
              </a:rPr>
              <a:t>r</a:t>
            </a:r>
            <a:r>
              <a:rPr sz="2150" dirty="0">
                <a:latin typeface="Trebuchet MS"/>
                <a:cs typeface="Trebuchet MS"/>
              </a:rPr>
              <a:t> </a:t>
            </a:r>
            <a:r>
              <a:rPr lang="en-US" sz="2150" spc="-5" dirty="0">
                <a:latin typeface="Trebuchet MS"/>
                <a:cs typeface="Trebuchet MS"/>
              </a:rPr>
              <a:t>A</a:t>
            </a:r>
            <a:r>
              <a:rPr sz="2150" spc="-15" dirty="0" smtClean="0">
                <a:latin typeface="Trebuchet MS"/>
                <a:cs typeface="Trebuchet MS"/>
              </a:rPr>
              <a:t>d</a:t>
            </a:r>
            <a:r>
              <a:rPr sz="2150" spc="-40" dirty="0" smtClean="0">
                <a:latin typeface="Trebuchet MS"/>
                <a:cs typeface="Trebuchet MS"/>
              </a:rPr>
              <a:t> </a:t>
            </a:r>
            <a:r>
              <a:rPr lang="en-US" sz="2150" spc="-40" dirty="0" smtClean="0">
                <a:latin typeface="Trebuchet MS"/>
                <a:cs typeface="Trebuchet MS"/>
              </a:rPr>
              <a:t>H</a:t>
            </a:r>
            <a:r>
              <a:rPr sz="2150" spc="-30" dirty="0" smtClean="0">
                <a:latin typeface="Trebuchet MS"/>
                <a:cs typeface="Trebuchet MS"/>
              </a:rPr>
              <a:t>o</a:t>
            </a:r>
            <a:r>
              <a:rPr sz="2150" spc="-15" dirty="0" smtClean="0">
                <a:latin typeface="Trebuchet MS"/>
                <a:cs typeface="Trebuchet MS"/>
              </a:rPr>
              <a:t>c</a:t>
            </a:r>
            <a:r>
              <a:rPr sz="2150" spc="5" dirty="0" smtClean="0">
                <a:latin typeface="Trebuchet MS"/>
                <a:cs typeface="Trebuchet MS"/>
              </a:rPr>
              <a:t> </a:t>
            </a:r>
            <a:r>
              <a:rPr sz="2150" spc="-15" dirty="0" smtClean="0">
                <a:latin typeface="Trebuchet MS"/>
                <a:cs typeface="Trebuchet MS"/>
              </a:rPr>
              <a:t>C</a:t>
            </a:r>
            <a:r>
              <a:rPr sz="2150" spc="-10" dirty="0" smtClean="0">
                <a:latin typeface="Trebuchet MS"/>
                <a:cs typeface="Trebuchet MS"/>
              </a:rPr>
              <a:t>o</a:t>
            </a:r>
            <a:r>
              <a:rPr sz="2150" spc="-20" dirty="0" smtClean="0">
                <a:latin typeface="Trebuchet MS"/>
                <a:cs typeface="Trebuchet MS"/>
              </a:rPr>
              <a:t>mm</a:t>
            </a:r>
            <a:r>
              <a:rPr sz="2150" dirty="0" smtClean="0">
                <a:latin typeface="Trebuchet MS"/>
                <a:cs typeface="Trebuchet MS"/>
              </a:rPr>
              <a:t>i</a:t>
            </a:r>
            <a:r>
              <a:rPr sz="2150" spc="-25" dirty="0" smtClean="0">
                <a:latin typeface="Trebuchet MS"/>
                <a:cs typeface="Trebuchet MS"/>
              </a:rPr>
              <a:t>t</a:t>
            </a:r>
            <a:r>
              <a:rPr sz="2150" spc="-5" dirty="0" smtClean="0">
                <a:latin typeface="Trebuchet MS"/>
                <a:cs typeface="Trebuchet MS"/>
              </a:rPr>
              <a:t>te</a:t>
            </a:r>
            <a:r>
              <a:rPr sz="2150" spc="-15" dirty="0" smtClean="0">
                <a:latin typeface="Trebuchet MS"/>
                <a:cs typeface="Trebuchet MS"/>
              </a:rPr>
              <a:t>e</a:t>
            </a:r>
            <a:endParaRPr sz="2150" dirty="0">
              <a:latin typeface="Trebuchet MS"/>
              <a:cs typeface="Trebuchet MS"/>
            </a:endParaRPr>
          </a:p>
          <a:p>
            <a:pPr marL="295910" indent="-283210">
              <a:spcBef>
                <a:spcPts val="815"/>
              </a:spcBef>
              <a:buClr>
                <a:srgbClr val="90C126"/>
              </a:buClr>
              <a:buSzPct val="79069"/>
              <a:buFont typeface="Times New Roman"/>
              <a:buChar char="□"/>
              <a:tabLst>
                <a:tab pos="296545" algn="l"/>
              </a:tabLst>
            </a:pPr>
            <a:r>
              <a:rPr lang="en-US" sz="2150" spc="-120" dirty="0">
                <a:latin typeface="Trebuchet MS"/>
                <a:cs typeface="Trebuchet MS"/>
              </a:rPr>
              <a:t>P</a:t>
            </a:r>
            <a:r>
              <a:rPr lang="en-US" sz="2150" spc="-10" dirty="0">
                <a:latin typeface="Trebuchet MS"/>
                <a:cs typeface="Trebuchet MS"/>
              </a:rPr>
              <a:t>ro</a:t>
            </a:r>
            <a:r>
              <a:rPr lang="en-US" sz="2150" spc="-5" dirty="0">
                <a:latin typeface="Trebuchet MS"/>
                <a:cs typeface="Trebuchet MS"/>
              </a:rPr>
              <a:t>ce</a:t>
            </a:r>
            <a:r>
              <a:rPr lang="en-US" sz="2150" spc="-20" dirty="0">
                <a:latin typeface="Trebuchet MS"/>
                <a:cs typeface="Trebuchet MS"/>
              </a:rPr>
              <a:t>s</a:t>
            </a:r>
            <a:r>
              <a:rPr lang="en-US" sz="2150" spc="-10" dirty="0">
                <a:latin typeface="Trebuchet MS"/>
                <a:cs typeface="Trebuchet MS"/>
              </a:rPr>
              <a:t>s</a:t>
            </a:r>
            <a:endParaRPr lang="en-US" sz="2150" dirty="0">
              <a:latin typeface="Trebuchet MS"/>
              <a:cs typeface="Trebuchet MS"/>
            </a:endParaRPr>
          </a:p>
          <a:p>
            <a:pPr marL="295910" indent="-283210">
              <a:lnSpc>
                <a:spcPct val="100000"/>
              </a:lnSpc>
              <a:spcBef>
                <a:spcPts val="815"/>
              </a:spcBef>
              <a:buClr>
                <a:srgbClr val="90C126"/>
              </a:buClr>
              <a:buSzPct val="79069"/>
              <a:buFont typeface="Times New Roman"/>
              <a:buChar char="□"/>
              <a:tabLst>
                <a:tab pos="296545" algn="l"/>
              </a:tabLst>
            </a:pPr>
            <a:r>
              <a:rPr sz="2150" spc="-15" dirty="0" smtClean="0">
                <a:latin typeface="Trebuchet MS"/>
                <a:cs typeface="Trebuchet MS"/>
              </a:rPr>
              <a:t>C</a:t>
            </a:r>
            <a:r>
              <a:rPr sz="2150" spc="-20" dirty="0" smtClean="0">
                <a:latin typeface="Trebuchet MS"/>
                <a:cs typeface="Trebuchet MS"/>
              </a:rPr>
              <a:t>l</a:t>
            </a:r>
            <a:r>
              <a:rPr sz="2150" spc="-5" dirty="0" smtClean="0">
                <a:latin typeface="Trebuchet MS"/>
                <a:cs typeface="Trebuchet MS"/>
              </a:rPr>
              <a:t>ea</a:t>
            </a:r>
            <a:r>
              <a:rPr sz="2150" spc="-15" dirty="0" smtClean="0">
                <a:latin typeface="Trebuchet MS"/>
                <a:cs typeface="Trebuchet MS"/>
              </a:rPr>
              <a:t>n</a:t>
            </a:r>
            <a:r>
              <a:rPr sz="2150" spc="-40" dirty="0" smtClean="0">
                <a:latin typeface="Trebuchet MS"/>
                <a:cs typeface="Trebuchet MS"/>
              </a:rPr>
              <a:t> </a:t>
            </a:r>
            <a:r>
              <a:rPr sz="2150" spc="-15" dirty="0" smtClean="0">
                <a:latin typeface="Trebuchet MS"/>
                <a:cs typeface="Trebuchet MS"/>
              </a:rPr>
              <a:t>Up</a:t>
            </a:r>
            <a:r>
              <a:rPr sz="2150" dirty="0" smtClean="0">
                <a:latin typeface="Trebuchet MS"/>
                <a:cs typeface="Trebuchet MS"/>
              </a:rPr>
              <a:t> </a:t>
            </a:r>
            <a:r>
              <a:rPr sz="2150" spc="-95" dirty="0" smtClean="0">
                <a:latin typeface="Trebuchet MS"/>
                <a:cs typeface="Trebuchet MS"/>
              </a:rPr>
              <a:t>P</a:t>
            </a:r>
            <a:r>
              <a:rPr sz="2150" spc="-30" dirty="0" smtClean="0">
                <a:latin typeface="Trebuchet MS"/>
                <a:cs typeface="Trebuchet MS"/>
              </a:rPr>
              <a:t>h</a:t>
            </a:r>
            <a:r>
              <a:rPr sz="2150" spc="-5" dirty="0" smtClean="0">
                <a:latin typeface="Trebuchet MS"/>
                <a:cs typeface="Trebuchet MS"/>
              </a:rPr>
              <a:t>a</a:t>
            </a:r>
            <a:r>
              <a:rPr sz="2150" spc="-20" dirty="0" smtClean="0">
                <a:latin typeface="Trebuchet MS"/>
                <a:cs typeface="Trebuchet MS"/>
              </a:rPr>
              <a:t>s</a:t>
            </a:r>
            <a:r>
              <a:rPr sz="2150" spc="-15" dirty="0" smtClean="0">
                <a:latin typeface="Trebuchet MS"/>
                <a:cs typeface="Trebuchet MS"/>
              </a:rPr>
              <a:t>e </a:t>
            </a:r>
            <a:r>
              <a:rPr sz="2150" spc="-10" dirty="0" smtClean="0">
                <a:latin typeface="Trebuchet MS"/>
                <a:cs typeface="Trebuchet MS"/>
              </a:rPr>
              <a:t>I</a:t>
            </a:r>
            <a:r>
              <a:rPr sz="2150" dirty="0" smtClean="0">
                <a:latin typeface="Trebuchet MS"/>
                <a:cs typeface="Trebuchet MS"/>
              </a:rPr>
              <a:t> </a:t>
            </a:r>
            <a:r>
              <a:rPr sz="2150" spc="-25" dirty="0" smtClean="0">
                <a:latin typeface="Trebuchet MS"/>
                <a:cs typeface="Trebuchet MS"/>
              </a:rPr>
              <a:t>D</a:t>
            </a:r>
            <a:r>
              <a:rPr sz="2150" spc="-5" dirty="0" smtClean="0">
                <a:latin typeface="Trebuchet MS"/>
                <a:cs typeface="Trebuchet MS"/>
              </a:rPr>
              <a:t>et</a:t>
            </a:r>
            <a:r>
              <a:rPr sz="2150" spc="-30" dirty="0" smtClean="0">
                <a:latin typeface="Trebuchet MS"/>
                <a:cs typeface="Trebuchet MS"/>
              </a:rPr>
              <a:t>a</a:t>
            </a:r>
            <a:r>
              <a:rPr sz="2150" dirty="0" smtClean="0">
                <a:latin typeface="Trebuchet MS"/>
                <a:cs typeface="Trebuchet MS"/>
              </a:rPr>
              <a:t>il</a:t>
            </a:r>
            <a:r>
              <a:rPr sz="2150" spc="-10" dirty="0" smtClean="0">
                <a:latin typeface="Trebuchet MS"/>
                <a:cs typeface="Trebuchet MS"/>
              </a:rPr>
              <a:t>s</a:t>
            </a:r>
            <a:endParaRPr sz="2150" dirty="0" smtClean="0">
              <a:latin typeface="Trebuchet MS"/>
              <a:cs typeface="Trebuchet MS"/>
            </a:endParaRPr>
          </a:p>
          <a:p>
            <a:pPr marL="295910" indent="-283210">
              <a:lnSpc>
                <a:spcPct val="100000"/>
              </a:lnSpc>
              <a:spcBef>
                <a:spcPts val="815"/>
              </a:spcBef>
              <a:buClr>
                <a:srgbClr val="90C126"/>
              </a:buClr>
              <a:buSzPct val="79069"/>
              <a:buFont typeface="Times New Roman"/>
              <a:buChar char="□"/>
              <a:tabLst>
                <a:tab pos="296545" algn="l"/>
              </a:tabLst>
            </a:pPr>
            <a:r>
              <a:rPr sz="2150" spc="-120" dirty="0" smtClean="0">
                <a:latin typeface="Trebuchet MS"/>
                <a:cs typeface="Trebuchet MS"/>
              </a:rPr>
              <a:t>P</a:t>
            </a:r>
            <a:r>
              <a:rPr sz="2150" spc="-5" dirty="0" smtClean="0">
                <a:latin typeface="Trebuchet MS"/>
                <a:cs typeface="Trebuchet MS"/>
              </a:rPr>
              <a:t>a</a:t>
            </a:r>
            <a:r>
              <a:rPr sz="2150" spc="-10" dirty="0" smtClean="0">
                <a:latin typeface="Trebuchet MS"/>
                <a:cs typeface="Trebuchet MS"/>
              </a:rPr>
              <a:t>rk</a:t>
            </a:r>
            <a:r>
              <a:rPr sz="2150" spc="-15" dirty="0" smtClean="0">
                <a:latin typeface="Trebuchet MS"/>
                <a:cs typeface="Trebuchet MS"/>
              </a:rPr>
              <a:t> </a:t>
            </a:r>
            <a:r>
              <a:rPr sz="2150" spc="-25" dirty="0">
                <a:latin typeface="Trebuchet MS"/>
                <a:cs typeface="Trebuchet MS"/>
              </a:rPr>
              <a:t>D</a:t>
            </a:r>
            <a:r>
              <a:rPr sz="2150" spc="-5" dirty="0">
                <a:latin typeface="Trebuchet MS"/>
                <a:cs typeface="Trebuchet MS"/>
              </a:rPr>
              <a:t>e</a:t>
            </a:r>
            <a:r>
              <a:rPr sz="2150" spc="-15" dirty="0">
                <a:latin typeface="Trebuchet MS"/>
                <a:cs typeface="Trebuchet MS"/>
              </a:rPr>
              <a:t>v</a:t>
            </a:r>
            <a:r>
              <a:rPr sz="2150" spc="-5" dirty="0">
                <a:latin typeface="Trebuchet MS"/>
                <a:cs typeface="Trebuchet MS"/>
              </a:rPr>
              <a:t>e</a:t>
            </a:r>
            <a:r>
              <a:rPr sz="2150" dirty="0">
                <a:latin typeface="Trebuchet MS"/>
                <a:cs typeface="Trebuchet MS"/>
              </a:rPr>
              <a:t>l</a:t>
            </a:r>
            <a:r>
              <a:rPr sz="2150" spc="-30" dirty="0">
                <a:latin typeface="Trebuchet MS"/>
                <a:cs typeface="Trebuchet MS"/>
              </a:rPr>
              <a:t>o</a:t>
            </a:r>
            <a:r>
              <a:rPr sz="2150" spc="-10" dirty="0">
                <a:latin typeface="Trebuchet MS"/>
                <a:cs typeface="Trebuchet MS"/>
              </a:rPr>
              <a:t>p</a:t>
            </a:r>
            <a:r>
              <a:rPr sz="2150" spc="-20" dirty="0">
                <a:latin typeface="Trebuchet MS"/>
                <a:cs typeface="Trebuchet MS"/>
              </a:rPr>
              <a:t>m</a:t>
            </a:r>
            <a:r>
              <a:rPr sz="2150" spc="-5" dirty="0">
                <a:latin typeface="Trebuchet MS"/>
                <a:cs typeface="Trebuchet MS"/>
              </a:rPr>
              <a:t>e</a:t>
            </a:r>
            <a:r>
              <a:rPr sz="2150" spc="-30" dirty="0">
                <a:latin typeface="Trebuchet MS"/>
                <a:cs typeface="Trebuchet MS"/>
              </a:rPr>
              <a:t>n</a:t>
            </a:r>
            <a:r>
              <a:rPr sz="2150" spc="-10" dirty="0">
                <a:latin typeface="Trebuchet MS"/>
                <a:cs typeface="Trebuchet MS"/>
              </a:rPr>
              <a:t>t</a:t>
            </a:r>
            <a:r>
              <a:rPr sz="2150" spc="5" dirty="0">
                <a:latin typeface="Trebuchet MS"/>
                <a:cs typeface="Trebuchet MS"/>
              </a:rPr>
              <a:t> </a:t>
            </a:r>
            <a:r>
              <a:rPr sz="2150" spc="-25" dirty="0">
                <a:latin typeface="Trebuchet MS"/>
                <a:cs typeface="Trebuchet MS"/>
              </a:rPr>
              <a:t>O</a:t>
            </a:r>
            <a:r>
              <a:rPr sz="2150" spc="-10" dirty="0">
                <a:latin typeface="Trebuchet MS"/>
                <a:cs typeface="Trebuchet MS"/>
              </a:rPr>
              <a:t>p</a:t>
            </a:r>
            <a:r>
              <a:rPr sz="2150" spc="-25" dirty="0">
                <a:latin typeface="Trebuchet MS"/>
                <a:cs typeface="Trebuchet MS"/>
              </a:rPr>
              <a:t>t</a:t>
            </a:r>
            <a:r>
              <a:rPr sz="2150" dirty="0">
                <a:latin typeface="Trebuchet MS"/>
                <a:cs typeface="Trebuchet MS"/>
              </a:rPr>
              <a:t>i</a:t>
            </a:r>
            <a:r>
              <a:rPr sz="2150" spc="-30" dirty="0">
                <a:latin typeface="Trebuchet MS"/>
                <a:cs typeface="Trebuchet MS"/>
              </a:rPr>
              <a:t>o</a:t>
            </a:r>
            <a:r>
              <a:rPr sz="2150" spc="-10" dirty="0">
                <a:latin typeface="Trebuchet MS"/>
                <a:cs typeface="Trebuchet MS"/>
              </a:rPr>
              <a:t>ns</a:t>
            </a:r>
            <a:endParaRPr sz="2150" dirty="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45"/>
              </a:spcBef>
              <a:buClr>
                <a:srgbClr val="90C126"/>
              </a:buClr>
              <a:buFont typeface="Times New Roman"/>
              <a:buChar char="□"/>
            </a:pPr>
            <a:endParaRPr sz="1100" dirty="0">
              <a:latin typeface="Times New Roman"/>
              <a:cs typeface="Times New Roman"/>
            </a:endParaRPr>
          </a:p>
          <a:p>
            <a:pPr marL="307975">
              <a:lnSpc>
                <a:spcPts val="1000"/>
              </a:lnSpc>
              <a:buClr>
                <a:srgbClr val="90C126"/>
              </a:buClr>
              <a:buFont typeface="Times New Roman"/>
              <a:buChar char="□"/>
            </a:pPr>
            <a:endParaRPr sz="1100" dirty="0">
              <a:latin typeface="Times New Roman"/>
              <a:cs typeface="Times New Roman"/>
            </a:endParaRPr>
          </a:p>
          <a:p>
            <a:pPr marL="295910" indent="-283210">
              <a:lnSpc>
                <a:spcPct val="100000"/>
              </a:lnSpc>
              <a:spcBef>
                <a:spcPts val="1150"/>
              </a:spcBef>
              <a:buClr>
                <a:srgbClr val="90C126"/>
              </a:buClr>
              <a:buSzPct val="79069"/>
              <a:buFont typeface="Times New Roman"/>
              <a:buChar char="□"/>
              <a:tabLst>
                <a:tab pos="296545" algn="l"/>
              </a:tabLst>
            </a:pPr>
            <a:r>
              <a:rPr sz="2150" spc="-15" dirty="0">
                <a:latin typeface="Trebuchet MS"/>
                <a:cs typeface="Trebuchet MS"/>
              </a:rPr>
              <a:t>N</a:t>
            </a:r>
            <a:r>
              <a:rPr sz="2150" spc="-30" dirty="0">
                <a:latin typeface="Trebuchet MS"/>
                <a:cs typeface="Trebuchet MS"/>
              </a:rPr>
              <a:t>e</a:t>
            </a:r>
            <a:r>
              <a:rPr sz="2150" dirty="0">
                <a:latin typeface="Trebuchet MS"/>
                <a:cs typeface="Trebuchet MS"/>
              </a:rPr>
              <a:t>i</a:t>
            </a:r>
            <a:r>
              <a:rPr sz="2150" spc="-20" dirty="0">
                <a:latin typeface="Trebuchet MS"/>
                <a:cs typeface="Trebuchet MS"/>
              </a:rPr>
              <a:t>g</a:t>
            </a:r>
            <a:r>
              <a:rPr sz="2150" spc="-10" dirty="0">
                <a:latin typeface="Trebuchet MS"/>
                <a:cs typeface="Trebuchet MS"/>
              </a:rPr>
              <a:t>hb</a:t>
            </a:r>
            <a:r>
              <a:rPr sz="2150" spc="-30" dirty="0">
                <a:latin typeface="Trebuchet MS"/>
                <a:cs typeface="Trebuchet MS"/>
              </a:rPr>
              <a:t>o</a:t>
            </a:r>
            <a:r>
              <a:rPr sz="2150" spc="15" dirty="0">
                <a:latin typeface="Trebuchet MS"/>
                <a:cs typeface="Trebuchet MS"/>
              </a:rPr>
              <a:t>r</a:t>
            </a:r>
            <a:r>
              <a:rPr sz="2150" spc="-30" dirty="0">
                <a:latin typeface="Trebuchet MS"/>
                <a:cs typeface="Trebuchet MS"/>
              </a:rPr>
              <a:t>h</a:t>
            </a:r>
            <a:r>
              <a:rPr sz="2150" spc="-10" dirty="0">
                <a:latin typeface="Trebuchet MS"/>
                <a:cs typeface="Trebuchet MS"/>
              </a:rPr>
              <a:t>oo</a:t>
            </a:r>
            <a:r>
              <a:rPr sz="2150" spc="-15" dirty="0">
                <a:latin typeface="Trebuchet MS"/>
                <a:cs typeface="Trebuchet MS"/>
              </a:rPr>
              <a:t>d</a:t>
            </a:r>
            <a:r>
              <a:rPr sz="2150" spc="-40" dirty="0">
                <a:latin typeface="Trebuchet MS"/>
                <a:cs typeface="Trebuchet MS"/>
              </a:rPr>
              <a:t> </a:t>
            </a:r>
            <a:r>
              <a:rPr sz="2150" spc="-15" dirty="0">
                <a:latin typeface="Trebuchet MS"/>
                <a:cs typeface="Trebuchet MS"/>
              </a:rPr>
              <a:t>C</a:t>
            </a:r>
            <a:r>
              <a:rPr sz="2150" spc="-10" dirty="0">
                <a:latin typeface="Trebuchet MS"/>
                <a:cs typeface="Trebuchet MS"/>
              </a:rPr>
              <a:t>on</a:t>
            </a:r>
            <a:r>
              <a:rPr sz="2150" spc="-30" dirty="0">
                <a:latin typeface="Trebuchet MS"/>
                <a:cs typeface="Trebuchet MS"/>
              </a:rPr>
              <a:t>c</a:t>
            </a:r>
            <a:r>
              <a:rPr sz="2150" spc="-5" dirty="0">
                <a:latin typeface="Trebuchet MS"/>
                <a:cs typeface="Trebuchet MS"/>
              </a:rPr>
              <a:t>e</a:t>
            </a:r>
            <a:r>
              <a:rPr sz="2150" spc="-10" dirty="0">
                <a:latin typeface="Trebuchet MS"/>
                <a:cs typeface="Trebuchet MS"/>
              </a:rPr>
              <a:t>rns</a:t>
            </a:r>
            <a:r>
              <a:rPr sz="2150" spc="-15" dirty="0">
                <a:latin typeface="Trebuchet MS"/>
                <a:cs typeface="Trebuchet MS"/>
              </a:rPr>
              <a:t> </a:t>
            </a:r>
            <a:r>
              <a:rPr sz="2150" spc="-30" dirty="0">
                <a:latin typeface="Trebuchet MS"/>
                <a:cs typeface="Trebuchet MS"/>
              </a:rPr>
              <a:t>a</a:t>
            </a:r>
            <a:r>
              <a:rPr sz="2150" spc="-10" dirty="0">
                <a:latin typeface="Trebuchet MS"/>
                <a:cs typeface="Trebuchet MS"/>
              </a:rPr>
              <a:t>n</a:t>
            </a:r>
            <a:r>
              <a:rPr sz="2150" spc="-15" dirty="0">
                <a:latin typeface="Trebuchet MS"/>
                <a:cs typeface="Trebuchet MS"/>
              </a:rPr>
              <a:t>d</a:t>
            </a:r>
            <a:r>
              <a:rPr sz="2150" dirty="0">
                <a:latin typeface="Trebuchet MS"/>
                <a:cs typeface="Trebuchet MS"/>
              </a:rPr>
              <a:t> </a:t>
            </a:r>
            <a:r>
              <a:rPr sz="2150" spc="-110" dirty="0">
                <a:latin typeface="Trebuchet MS"/>
                <a:cs typeface="Trebuchet MS"/>
              </a:rPr>
              <a:t>R</a:t>
            </a:r>
            <a:r>
              <a:rPr sz="2150" spc="-30" dirty="0">
                <a:latin typeface="Trebuchet MS"/>
                <a:cs typeface="Trebuchet MS"/>
              </a:rPr>
              <a:t>e</a:t>
            </a:r>
            <a:r>
              <a:rPr sz="2150" dirty="0">
                <a:latin typeface="Trebuchet MS"/>
                <a:cs typeface="Trebuchet MS"/>
              </a:rPr>
              <a:t>m</a:t>
            </a:r>
            <a:r>
              <a:rPr sz="2150" spc="-30" dirty="0">
                <a:latin typeface="Trebuchet MS"/>
                <a:cs typeface="Trebuchet MS"/>
              </a:rPr>
              <a:t>e</a:t>
            </a:r>
            <a:r>
              <a:rPr sz="2150" spc="-10" dirty="0">
                <a:latin typeface="Trebuchet MS"/>
                <a:cs typeface="Trebuchet MS"/>
              </a:rPr>
              <a:t>d</a:t>
            </a:r>
            <a:r>
              <a:rPr sz="2150" dirty="0">
                <a:latin typeface="Trebuchet MS"/>
                <a:cs typeface="Trebuchet MS"/>
              </a:rPr>
              <a:t>i</a:t>
            </a:r>
            <a:r>
              <a:rPr sz="2150" spc="-30" dirty="0">
                <a:latin typeface="Trebuchet MS"/>
                <a:cs typeface="Trebuchet MS"/>
              </a:rPr>
              <a:t>a</a:t>
            </a:r>
            <a:r>
              <a:rPr sz="2150" spc="-25" dirty="0">
                <a:latin typeface="Trebuchet MS"/>
                <a:cs typeface="Trebuchet MS"/>
              </a:rPr>
              <a:t>t</a:t>
            </a:r>
            <a:r>
              <a:rPr sz="2150" dirty="0">
                <a:latin typeface="Trebuchet MS"/>
                <a:cs typeface="Trebuchet MS"/>
              </a:rPr>
              <a:t>i</a:t>
            </a:r>
            <a:r>
              <a:rPr sz="2150" spc="-10" dirty="0">
                <a:latin typeface="Trebuchet MS"/>
                <a:cs typeface="Trebuchet MS"/>
              </a:rPr>
              <a:t>o</a:t>
            </a:r>
            <a:r>
              <a:rPr sz="2150" spc="-15" dirty="0">
                <a:latin typeface="Trebuchet MS"/>
                <a:cs typeface="Trebuchet MS"/>
              </a:rPr>
              <a:t>n</a:t>
            </a:r>
            <a:r>
              <a:rPr sz="2150" spc="-40" dirty="0">
                <a:latin typeface="Trebuchet MS"/>
                <a:cs typeface="Trebuchet MS"/>
              </a:rPr>
              <a:t> </a:t>
            </a:r>
            <a:r>
              <a:rPr sz="2150" spc="-120" dirty="0">
                <a:latin typeface="Trebuchet MS"/>
                <a:cs typeface="Trebuchet MS"/>
              </a:rPr>
              <a:t>P</a:t>
            </a:r>
            <a:r>
              <a:rPr sz="2150" spc="-10" dirty="0">
                <a:latin typeface="Trebuchet MS"/>
                <a:cs typeface="Trebuchet MS"/>
              </a:rPr>
              <a:t>rop</a:t>
            </a:r>
            <a:r>
              <a:rPr sz="2150" spc="-30" dirty="0">
                <a:latin typeface="Trebuchet MS"/>
                <a:cs typeface="Trebuchet MS"/>
              </a:rPr>
              <a:t>o</a:t>
            </a:r>
            <a:r>
              <a:rPr sz="2150" dirty="0">
                <a:latin typeface="Trebuchet MS"/>
                <a:cs typeface="Trebuchet MS"/>
              </a:rPr>
              <a:t>s</a:t>
            </a:r>
            <a:r>
              <a:rPr sz="2150" spc="-30" dirty="0">
                <a:latin typeface="Trebuchet MS"/>
                <a:cs typeface="Trebuchet MS"/>
              </a:rPr>
              <a:t>a</a:t>
            </a:r>
            <a:r>
              <a:rPr sz="2150" dirty="0">
                <a:latin typeface="Trebuchet MS"/>
                <a:cs typeface="Trebuchet MS"/>
              </a:rPr>
              <a:t>l</a:t>
            </a:r>
            <a:r>
              <a:rPr sz="2150" spc="-10" dirty="0">
                <a:latin typeface="Trebuchet MS"/>
                <a:cs typeface="Trebuchet MS"/>
              </a:rPr>
              <a:t>s</a:t>
            </a:r>
            <a:endParaRPr sz="2150" dirty="0">
              <a:latin typeface="Trebuchet MS"/>
              <a:cs typeface="Trebuchet MS"/>
            </a:endParaRPr>
          </a:p>
          <a:p>
            <a:pPr marL="295910" indent="-283210">
              <a:lnSpc>
                <a:spcPct val="100000"/>
              </a:lnSpc>
              <a:spcBef>
                <a:spcPts val="815"/>
              </a:spcBef>
              <a:buClr>
                <a:srgbClr val="90C126"/>
              </a:buClr>
              <a:buSzPct val="79069"/>
              <a:buFont typeface="Times New Roman"/>
              <a:buChar char="□"/>
              <a:tabLst>
                <a:tab pos="296545" algn="l"/>
              </a:tabLst>
            </a:pPr>
            <a:r>
              <a:rPr sz="2150" spc="-15" dirty="0">
                <a:latin typeface="Trebuchet MS"/>
                <a:cs typeface="Trebuchet MS"/>
              </a:rPr>
              <a:t>Q</a:t>
            </a:r>
            <a:r>
              <a:rPr sz="2150" spc="5" dirty="0">
                <a:latin typeface="Trebuchet MS"/>
                <a:cs typeface="Trebuchet MS"/>
              </a:rPr>
              <a:t> </a:t>
            </a:r>
            <a:r>
              <a:rPr sz="2150" spc="-20" dirty="0">
                <a:latin typeface="Trebuchet MS"/>
                <a:cs typeface="Trebuchet MS"/>
              </a:rPr>
              <a:t>&amp;</a:t>
            </a:r>
            <a:r>
              <a:rPr sz="2150" spc="-125" dirty="0">
                <a:latin typeface="Trebuchet MS"/>
                <a:cs typeface="Trebuchet MS"/>
              </a:rPr>
              <a:t> </a:t>
            </a:r>
            <a:r>
              <a:rPr sz="2150" spc="-15" dirty="0">
                <a:latin typeface="Trebuchet MS"/>
                <a:cs typeface="Trebuchet MS"/>
              </a:rPr>
              <a:t>A</a:t>
            </a:r>
            <a:endParaRPr sz="2150" dirty="0">
              <a:latin typeface="Trebuchet MS"/>
              <a:cs typeface="Trebuchet MS"/>
            </a:endParaRPr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1284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4369308"/>
            <a:ext cx="370840" cy="2346960"/>
          </a:xfrm>
          <a:custGeom>
            <a:avLst/>
            <a:gdLst/>
            <a:ahLst/>
            <a:cxnLst/>
            <a:rect l="l" t="t" r="r" b="b"/>
            <a:pathLst>
              <a:path w="370840" h="2346959">
                <a:moveTo>
                  <a:pt x="370332" y="2346959"/>
                </a:moveTo>
                <a:lnTo>
                  <a:pt x="0" y="2346959"/>
                </a:lnTo>
                <a:lnTo>
                  <a:pt x="0" y="0"/>
                </a:lnTo>
                <a:lnTo>
                  <a:pt x="370332" y="2346959"/>
                </a:lnTo>
                <a:close/>
              </a:path>
            </a:pathLst>
          </a:custGeom>
          <a:solidFill>
            <a:srgbClr val="90C12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pc="-125" dirty="0"/>
              <a:t>R</a:t>
            </a:r>
            <a:r>
              <a:rPr spc="-15" dirty="0"/>
              <a:t>e</a:t>
            </a:r>
            <a:r>
              <a:rPr spc="30" dirty="0"/>
              <a:t>f</a:t>
            </a:r>
            <a:r>
              <a:rPr spc="-15" dirty="0"/>
              <a:t>e</a:t>
            </a:r>
            <a:r>
              <a:rPr spc="5" dirty="0"/>
              <a:t>r</a:t>
            </a:r>
            <a:r>
              <a:rPr spc="-15" dirty="0"/>
              <a:t>e</a:t>
            </a:r>
            <a:r>
              <a:rPr spc="10" dirty="0"/>
              <a:t>nc</a:t>
            </a:r>
            <a:r>
              <a:rPr dirty="0"/>
              <a:t>e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621219" y="2286000"/>
            <a:ext cx="7455947" cy="101489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95910" marR="182880" indent="-283210">
              <a:lnSpc>
                <a:spcPct val="101600"/>
              </a:lnSpc>
              <a:buClr>
                <a:srgbClr val="90C126"/>
              </a:buClr>
              <a:buSzPct val="79487"/>
              <a:buFont typeface="Times New Roman"/>
              <a:buChar char="□"/>
              <a:tabLst>
                <a:tab pos="296545" algn="l"/>
              </a:tabLst>
            </a:pPr>
            <a:r>
              <a:rPr sz="1950" spc="5" dirty="0">
                <a:latin typeface="Trebuchet MS"/>
                <a:cs typeface="Trebuchet MS"/>
              </a:rPr>
              <a:t>S</a:t>
            </a:r>
            <a:r>
              <a:rPr sz="1950" spc="10" dirty="0">
                <a:latin typeface="Trebuchet MS"/>
                <a:cs typeface="Trebuchet MS"/>
              </a:rPr>
              <a:t>c</a:t>
            </a:r>
            <a:r>
              <a:rPr sz="1950" spc="-5" dirty="0">
                <a:latin typeface="Trebuchet MS"/>
                <a:cs typeface="Trebuchet MS"/>
              </a:rPr>
              <a:t>h</a:t>
            </a:r>
            <a:r>
              <a:rPr sz="1950" spc="15" dirty="0">
                <a:latin typeface="Trebuchet MS"/>
                <a:cs typeface="Trebuchet MS"/>
              </a:rPr>
              <a:t>e</a:t>
            </a:r>
            <a:r>
              <a:rPr sz="1950" spc="-5" dirty="0">
                <a:latin typeface="Trebuchet MS"/>
                <a:cs typeface="Trebuchet MS"/>
              </a:rPr>
              <a:t>d</a:t>
            </a:r>
            <a:r>
              <a:rPr sz="1950" spc="15" dirty="0">
                <a:latin typeface="Trebuchet MS"/>
                <a:cs typeface="Trebuchet MS"/>
              </a:rPr>
              <a:t>le</a:t>
            </a:r>
            <a:r>
              <a:rPr sz="1950" spc="5" dirty="0">
                <a:latin typeface="Trebuchet MS"/>
                <a:cs typeface="Trebuchet MS"/>
              </a:rPr>
              <a:t>r</a:t>
            </a:r>
            <a:r>
              <a:rPr sz="1950" spc="10" dirty="0">
                <a:latin typeface="Trebuchet MS"/>
                <a:cs typeface="Trebuchet MS"/>
              </a:rPr>
              <a:t> </a:t>
            </a:r>
            <a:r>
              <a:rPr sz="1950" spc="15" dirty="0">
                <a:latin typeface="Trebuchet MS"/>
                <a:cs typeface="Trebuchet MS"/>
              </a:rPr>
              <a:t>p</a:t>
            </a:r>
            <a:r>
              <a:rPr sz="1950" spc="5" dirty="0">
                <a:latin typeface="Trebuchet MS"/>
                <a:cs typeface="Trebuchet MS"/>
              </a:rPr>
              <a:t>r</a:t>
            </a:r>
            <a:r>
              <a:rPr sz="1950" spc="15" dirty="0">
                <a:latin typeface="Trebuchet MS"/>
                <a:cs typeface="Trebuchet MS"/>
              </a:rPr>
              <a:t>op</a:t>
            </a:r>
            <a:r>
              <a:rPr sz="1950" dirty="0">
                <a:latin typeface="Trebuchet MS"/>
                <a:cs typeface="Trebuchet MS"/>
              </a:rPr>
              <a:t>e</a:t>
            </a:r>
            <a:r>
              <a:rPr sz="1950" spc="5" dirty="0">
                <a:latin typeface="Trebuchet MS"/>
                <a:cs typeface="Trebuchet MS"/>
              </a:rPr>
              <a:t>r</a:t>
            </a:r>
            <a:r>
              <a:rPr sz="1950" spc="-10" dirty="0">
                <a:latin typeface="Trebuchet MS"/>
                <a:cs typeface="Trebuchet MS"/>
              </a:rPr>
              <a:t>t</a:t>
            </a:r>
            <a:r>
              <a:rPr sz="1950" spc="5" dirty="0">
                <a:latin typeface="Trebuchet MS"/>
                <a:cs typeface="Trebuchet MS"/>
              </a:rPr>
              <a:t>y</a:t>
            </a:r>
            <a:r>
              <a:rPr sz="1950" spc="20" dirty="0">
                <a:latin typeface="Trebuchet MS"/>
                <a:cs typeface="Trebuchet MS"/>
              </a:rPr>
              <a:t> </a:t>
            </a:r>
            <a:r>
              <a:rPr sz="1950" spc="10" dirty="0">
                <a:latin typeface="Trebuchet MS"/>
                <a:cs typeface="Trebuchet MS"/>
              </a:rPr>
              <a:t>t</a:t>
            </a:r>
            <a:r>
              <a:rPr sz="1950" spc="15" dirty="0">
                <a:latin typeface="Trebuchet MS"/>
                <a:cs typeface="Trebuchet MS"/>
              </a:rPr>
              <a:t>o</a:t>
            </a:r>
            <a:r>
              <a:rPr sz="1950" spc="-10" dirty="0">
                <a:latin typeface="Trebuchet MS"/>
                <a:cs typeface="Trebuchet MS"/>
              </a:rPr>
              <a:t>t</a:t>
            </a:r>
            <a:r>
              <a:rPr sz="1950" spc="15" dirty="0">
                <a:latin typeface="Trebuchet MS"/>
                <a:cs typeface="Trebuchet MS"/>
              </a:rPr>
              <a:t>a</a:t>
            </a:r>
            <a:r>
              <a:rPr sz="1950" spc="5" dirty="0">
                <a:latin typeface="Trebuchet MS"/>
                <a:cs typeface="Trebuchet MS"/>
              </a:rPr>
              <a:t>l</a:t>
            </a:r>
            <a:r>
              <a:rPr sz="1950" spc="15" dirty="0">
                <a:latin typeface="Trebuchet MS"/>
                <a:cs typeface="Trebuchet MS"/>
              </a:rPr>
              <a:t> a</a:t>
            </a:r>
            <a:r>
              <a:rPr sz="1950" spc="-15" dirty="0">
                <a:latin typeface="Trebuchet MS"/>
                <a:cs typeface="Trebuchet MS"/>
              </a:rPr>
              <a:t>r</a:t>
            </a:r>
            <a:r>
              <a:rPr sz="1950" spc="15" dirty="0">
                <a:latin typeface="Trebuchet MS"/>
                <a:cs typeface="Trebuchet MS"/>
              </a:rPr>
              <a:t>ea</a:t>
            </a:r>
            <a:r>
              <a:rPr sz="1950" spc="5" dirty="0">
                <a:latin typeface="Trebuchet MS"/>
                <a:cs typeface="Trebuchet MS"/>
              </a:rPr>
              <a:t>:</a:t>
            </a:r>
            <a:r>
              <a:rPr sz="1950" spc="10" dirty="0">
                <a:latin typeface="Trebuchet MS"/>
                <a:cs typeface="Trebuchet MS"/>
              </a:rPr>
              <a:t> </a:t>
            </a:r>
            <a:r>
              <a:rPr sz="1950" spc="20" dirty="0">
                <a:latin typeface="Trebuchet MS"/>
                <a:cs typeface="Trebuchet MS"/>
              </a:rPr>
              <a:t>7</a:t>
            </a:r>
            <a:r>
              <a:rPr sz="1950" spc="10" dirty="0">
                <a:latin typeface="Trebuchet MS"/>
                <a:cs typeface="Trebuchet MS"/>
              </a:rPr>
              <a:t>.</a:t>
            </a:r>
            <a:r>
              <a:rPr sz="1950" dirty="0">
                <a:latin typeface="Trebuchet MS"/>
                <a:cs typeface="Trebuchet MS"/>
              </a:rPr>
              <a:t>1</a:t>
            </a:r>
            <a:r>
              <a:rPr sz="1950" spc="10" dirty="0">
                <a:latin typeface="Trebuchet MS"/>
                <a:cs typeface="Trebuchet MS"/>
              </a:rPr>
              <a:t>1</a:t>
            </a:r>
            <a:r>
              <a:rPr sz="1950" spc="15" dirty="0">
                <a:latin typeface="Trebuchet MS"/>
                <a:cs typeface="Trebuchet MS"/>
              </a:rPr>
              <a:t> </a:t>
            </a:r>
            <a:r>
              <a:rPr sz="1950" dirty="0">
                <a:latin typeface="Trebuchet MS"/>
                <a:cs typeface="Trebuchet MS"/>
              </a:rPr>
              <a:t>a</a:t>
            </a:r>
            <a:r>
              <a:rPr sz="1950" spc="10" dirty="0">
                <a:latin typeface="Trebuchet MS"/>
                <a:cs typeface="Trebuchet MS"/>
              </a:rPr>
              <a:t>c</a:t>
            </a:r>
            <a:r>
              <a:rPr sz="1950" spc="5" dirty="0">
                <a:latin typeface="Trebuchet MS"/>
                <a:cs typeface="Trebuchet MS"/>
              </a:rPr>
              <a:t>r</a:t>
            </a:r>
            <a:r>
              <a:rPr sz="1950" dirty="0">
                <a:latin typeface="Trebuchet MS"/>
                <a:cs typeface="Trebuchet MS"/>
              </a:rPr>
              <a:t>e</a:t>
            </a:r>
            <a:r>
              <a:rPr sz="1950" spc="5" dirty="0">
                <a:latin typeface="Trebuchet MS"/>
                <a:cs typeface="Trebuchet MS"/>
              </a:rPr>
              <a:t>s</a:t>
            </a:r>
            <a:r>
              <a:rPr sz="1950" spc="15" dirty="0">
                <a:latin typeface="Trebuchet MS"/>
                <a:cs typeface="Trebuchet MS"/>
              </a:rPr>
              <a:t> </a:t>
            </a:r>
            <a:r>
              <a:rPr sz="1950" spc="10" dirty="0">
                <a:latin typeface="Trebuchet MS"/>
                <a:cs typeface="Trebuchet MS"/>
              </a:rPr>
              <a:t>=</a:t>
            </a:r>
            <a:r>
              <a:rPr sz="1950" spc="15" dirty="0">
                <a:latin typeface="Trebuchet MS"/>
                <a:cs typeface="Trebuchet MS"/>
              </a:rPr>
              <a:t> </a:t>
            </a:r>
            <a:r>
              <a:rPr sz="1950" spc="20" dirty="0" smtClean="0">
                <a:latin typeface="Trebuchet MS"/>
                <a:cs typeface="Trebuchet MS"/>
              </a:rPr>
              <a:t>309</a:t>
            </a:r>
            <a:r>
              <a:rPr sz="1950" spc="10" dirty="0" smtClean="0">
                <a:latin typeface="Trebuchet MS"/>
                <a:cs typeface="Trebuchet MS"/>
              </a:rPr>
              <a:t>,</a:t>
            </a:r>
            <a:r>
              <a:rPr sz="1950" dirty="0" smtClean="0">
                <a:latin typeface="Trebuchet MS"/>
                <a:cs typeface="Trebuchet MS"/>
              </a:rPr>
              <a:t>7</a:t>
            </a:r>
            <a:r>
              <a:rPr sz="1950" spc="20" dirty="0" smtClean="0">
                <a:latin typeface="Trebuchet MS"/>
                <a:cs typeface="Trebuchet MS"/>
              </a:rPr>
              <a:t>1</a:t>
            </a:r>
            <a:r>
              <a:rPr lang="en-US" sz="1950" spc="20" dirty="0" smtClean="0">
                <a:latin typeface="Trebuchet MS"/>
                <a:cs typeface="Trebuchet MS"/>
              </a:rPr>
              <a:t>2</a:t>
            </a:r>
            <a:r>
              <a:rPr sz="1950" spc="-5" dirty="0" smtClean="0">
                <a:latin typeface="Trebuchet MS"/>
                <a:cs typeface="Trebuchet MS"/>
              </a:rPr>
              <a:t> </a:t>
            </a:r>
            <a:r>
              <a:rPr sz="1950" spc="-5" dirty="0">
                <a:latin typeface="Trebuchet MS"/>
                <a:cs typeface="Trebuchet MS"/>
              </a:rPr>
              <a:t>s</a:t>
            </a:r>
            <a:r>
              <a:rPr sz="1950" spc="15" dirty="0">
                <a:latin typeface="Trebuchet MS"/>
                <a:cs typeface="Trebuchet MS"/>
              </a:rPr>
              <a:t>q</a:t>
            </a:r>
            <a:r>
              <a:rPr sz="1950" spc="5" dirty="0">
                <a:latin typeface="Trebuchet MS"/>
                <a:cs typeface="Trebuchet MS"/>
              </a:rPr>
              <a:t>. </a:t>
            </a:r>
            <a:r>
              <a:rPr sz="1950" spc="5" smtClean="0">
                <a:latin typeface="Trebuchet MS"/>
                <a:cs typeface="Trebuchet MS"/>
              </a:rPr>
              <a:t>f</a:t>
            </a:r>
            <a:r>
              <a:rPr lang="en-US" sz="1950" spc="15" smtClean="0">
                <a:latin typeface="Trebuchet MS"/>
                <a:cs typeface="Trebuchet MS"/>
              </a:rPr>
              <a:t>t.</a:t>
            </a:r>
            <a:endParaRPr sz="1950" dirty="0">
              <a:latin typeface="Trebuchet MS"/>
              <a:cs typeface="Trebuchet MS"/>
            </a:endParaRPr>
          </a:p>
          <a:p>
            <a:pPr marL="295910" marR="608965" indent="-283210">
              <a:lnSpc>
                <a:spcPct val="101499"/>
              </a:lnSpc>
              <a:spcBef>
                <a:spcPts val="825"/>
              </a:spcBef>
              <a:buClr>
                <a:srgbClr val="90C126"/>
              </a:buClr>
              <a:buSzPct val="79487"/>
              <a:buFont typeface="Times New Roman"/>
              <a:buChar char="□"/>
              <a:tabLst>
                <a:tab pos="296545" algn="l"/>
              </a:tabLst>
            </a:pPr>
            <a:r>
              <a:rPr lang="en-US" sz="1950" spc="20" dirty="0" smtClean="0">
                <a:latin typeface="Trebuchet MS"/>
                <a:cs typeface="Trebuchet MS"/>
              </a:rPr>
              <a:t>75x50 yard f</a:t>
            </a:r>
            <a:r>
              <a:rPr sz="1950" spc="-5" dirty="0" smtClean="0">
                <a:latin typeface="Trebuchet MS"/>
                <a:cs typeface="Trebuchet MS"/>
              </a:rPr>
              <a:t>i</a:t>
            </a:r>
            <a:r>
              <a:rPr sz="1950" spc="15" dirty="0" smtClean="0">
                <a:latin typeface="Trebuchet MS"/>
                <a:cs typeface="Trebuchet MS"/>
              </a:rPr>
              <a:t>e</a:t>
            </a:r>
            <a:r>
              <a:rPr sz="1950" spc="-5" dirty="0" smtClean="0">
                <a:latin typeface="Trebuchet MS"/>
                <a:cs typeface="Trebuchet MS"/>
              </a:rPr>
              <a:t>l</a:t>
            </a:r>
            <a:r>
              <a:rPr sz="1950" spc="10" dirty="0" smtClean="0">
                <a:latin typeface="Trebuchet MS"/>
                <a:cs typeface="Trebuchet MS"/>
              </a:rPr>
              <a:t>d</a:t>
            </a:r>
            <a:r>
              <a:rPr sz="1950" spc="30" dirty="0" smtClean="0">
                <a:latin typeface="Trebuchet MS"/>
                <a:cs typeface="Trebuchet MS"/>
              </a:rPr>
              <a:t> </a:t>
            </a:r>
            <a:r>
              <a:rPr sz="1950" dirty="0">
                <a:latin typeface="Trebuchet MS"/>
                <a:cs typeface="Trebuchet MS"/>
              </a:rPr>
              <a:t>w</a:t>
            </a:r>
            <a:r>
              <a:rPr sz="1950" spc="10" dirty="0">
                <a:latin typeface="Trebuchet MS"/>
                <a:cs typeface="Trebuchet MS"/>
              </a:rPr>
              <a:t>i</a:t>
            </a:r>
            <a:r>
              <a:rPr sz="1950" spc="-10" dirty="0">
                <a:latin typeface="Trebuchet MS"/>
                <a:cs typeface="Trebuchet MS"/>
              </a:rPr>
              <a:t>t</a:t>
            </a:r>
            <a:r>
              <a:rPr sz="1950" spc="10" dirty="0">
                <a:latin typeface="Trebuchet MS"/>
                <a:cs typeface="Trebuchet MS"/>
              </a:rPr>
              <a:t>h</a:t>
            </a:r>
            <a:r>
              <a:rPr sz="1950" spc="15" dirty="0">
                <a:latin typeface="Trebuchet MS"/>
                <a:cs typeface="Trebuchet MS"/>
              </a:rPr>
              <a:t> </a:t>
            </a:r>
            <a:r>
              <a:rPr sz="1950" spc="10" dirty="0">
                <a:latin typeface="Trebuchet MS"/>
                <a:cs typeface="Trebuchet MS"/>
              </a:rPr>
              <a:t>t</a:t>
            </a:r>
            <a:r>
              <a:rPr sz="1950" spc="-5" dirty="0">
                <a:latin typeface="Trebuchet MS"/>
                <a:cs typeface="Trebuchet MS"/>
              </a:rPr>
              <a:t>h</a:t>
            </a:r>
            <a:r>
              <a:rPr sz="1950" spc="10" dirty="0">
                <a:latin typeface="Trebuchet MS"/>
                <a:cs typeface="Trebuchet MS"/>
              </a:rPr>
              <a:t>e</a:t>
            </a:r>
            <a:r>
              <a:rPr sz="1950" spc="15" dirty="0">
                <a:latin typeface="Trebuchet MS"/>
                <a:cs typeface="Trebuchet MS"/>
              </a:rPr>
              <a:t> </a:t>
            </a:r>
            <a:r>
              <a:rPr lang="en-US" sz="1950" spc="15" dirty="0" smtClean="0">
                <a:latin typeface="Trebuchet MS"/>
                <a:cs typeface="Trebuchet MS"/>
              </a:rPr>
              <a:t>five yard </a:t>
            </a:r>
            <a:r>
              <a:rPr sz="1950" spc="-5" dirty="0" smtClean="0">
                <a:latin typeface="Trebuchet MS"/>
                <a:cs typeface="Trebuchet MS"/>
              </a:rPr>
              <a:t>b</a:t>
            </a:r>
            <a:r>
              <a:rPr sz="1950" spc="15" dirty="0" smtClean="0">
                <a:latin typeface="Trebuchet MS"/>
                <a:cs typeface="Trebuchet MS"/>
              </a:rPr>
              <a:t>ou</a:t>
            </a:r>
            <a:r>
              <a:rPr sz="1950" spc="-5" dirty="0" smtClean="0">
                <a:latin typeface="Trebuchet MS"/>
                <a:cs typeface="Trebuchet MS"/>
              </a:rPr>
              <a:t>n</a:t>
            </a:r>
            <a:r>
              <a:rPr sz="1950" spc="15" dirty="0" smtClean="0">
                <a:latin typeface="Trebuchet MS"/>
                <a:cs typeface="Trebuchet MS"/>
              </a:rPr>
              <a:t>da</a:t>
            </a:r>
            <a:r>
              <a:rPr sz="1950" spc="5" dirty="0" smtClean="0">
                <a:latin typeface="Trebuchet MS"/>
                <a:cs typeface="Trebuchet MS"/>
              </a:rPr>
              <a:t>ry</a:t>
            </a:r>
            <a:r>
              <a:rPr sz="1950" spc="20" dirty="0" smtClean="0">
                <a:latin typeface="Trebuchet MS"/>
                <a:cs typeface="Trebuchet MS"/>
              </a:rPr>
              <a:t> </a:t>
            </a:r>
            <a:r>
              <a:rPr lang="en-US" sz="1950" spc="20" dirty="0" smtClean="0">
                <a:latin typeface="Trebuchet MS"/>
                <a:cs typeface="Trebuchet MS"/>
              </a:rPr>
              <a:t>and fence along perimeter</a:t>
            </a:r>
            <a:r>
              <a:rPr sz="1950" spc="30" dirty="0" smtClean="0">
                <a:latin typeface="Trebuchet MS"/>
                <a:cs typeface="Trebuchet MS"/>
              </a:rPr>
              <a:t> </a:t>
            </a:r>
            <a:r>
              <a:rPr lang="en-US" sz="1950" spc="10" dirty="0" smtClean="0">
                <a:latin typeface="Trebuchet MS"/>
                <a:cs typeface="Trebuchet MS"/>
              </a:rPr>
              <a:t>= </a:t>
            </a:r>
            <a:r>
              <a:rPr sz="1950" spc="20" dirty="0" smtClean="0">
                <a:latin typeface="Trebuchet MS"/>
                <a:cs typeface="Trebuchet MS"/>
              </a:rPr>
              <a:t>4</a:t>
            </a:r>
            <a:r>
              <a:rPr lang="en-US" sz="1950" dirty="0">
                <a:latin typeface="Trebuchet MS"/>
                <a:cs typeface="Trebuchet MS"/>
              </a:rPr>
              <a:t>5</a:t>
            </a:r>
            <a:r>
              <a:rPr sz="1950" spc="10" dirty="0" smtClean="0">
                <a:latin typeface="Trebuchet MS"/>
                <a:cs typeface="Trebuchet MS"/>
              </a:rPr>
              <a:t>,</a:t>
            </a:r>
            <a:r>
              <a:rPr lang="en-US" sz="1950" spc="10" dirty="0" smtClean="0">
                <a:latin typeface="Trebuchet MS"/>
                <a:cs typeface="Trebuchet MS"/>
              </a:rPr>
              <a:t>900</a:t>
            </a:r>
            <a:r>
              <a:rPr sz="1950" spc="-5" dirty="0" smtClean="0">
                <a:latin typeface="Trebuchet MS"/>
                <a:cs typeface="Trebuchet MS"/>
              </a:rPr>
              <a:t> </a:t>
            </a:r>
            <a:r>
              <a:rPr sz="1950" spc="15" dirty="0">
                <a:latin typeface="Trebuchet MS"/>
                <a:cs typeface="Trebuchet MS"/>
              </a:rPr>
              <a:t>s</a:t>
            </a:r>
            <a:r>
              <a:rPr sz="1950" spc="-5" dirty="0">
                <a:latin typeface="Trebuchet MS"/>
                <a:cs typeface="Trebuchet MS"/>
              </a:rPr>
              <a:t>q</a:t>
            </a:r>
            <a:r>
              <a:rPr sz="1950" spc="5" dirty="0">
                <a:latin typeface="Trebuchet MS"/>
                <a:cs typeface="Trebuchet MS"/>
              </a:rPr>
              <a:t>.</a:t>
            </a:r>
            <a:r>
              <a:rPr sz="1950" spc="10" dirty="0">
                <a:latin typeface="Trebuchet MS"/>
                <a:cs typeface="Trebuchet MS"/>
              </a:rPr>
              <a:t> </a:t>
            </a:r>
            <a:r>
              <a:rPr sz="1950" spc="5" dirty="0" smtClean="0">
                <a:latin typeface="Trebuchet MS"/>
                <a:cs typeface="Trebuchet MS"/>
              </a:rPr>
              <a:t>ft</a:t>
            </a:r>
            <a:r>
              <a:rPr lang="en-US" sz="1950" spc="5" dirty="0" smtClean="0">
                <a:latin typeface="Trebuchet MS"/>
                <a:cs typeface="Trebuchet MS"/>
              </a:rPr>
              <a:t>.</a:t>
            </a:r>
            <a:endParaRPr sz="1950" dirty="0">
              <a:latin typeface="Trebuchet MS"/>
              <a:cs typeface="Trebuchet M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65312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4369308"/>
            <a:ext cx="370840" cy="2346960"/>
          </a:xfrm>
          <a:custGeom>
            <a:avLst/>
            <a:gdLst/>
            <a:ahLst/>
            <a:cxnLst/>
            <a:rect l="l" t="t" r="r" b="b"/>
            <a:pathLst>
              <a:path w="370840" h="2346959">
                <a:moveTo>
                  <a:pt x="370332" y="2346959"/>
                </a:moveTo>
                <a:lnTo>
                  <a:pt x="0" y="2346959"/>
                </a:lnTo>
                <a:lnTo>
                  <a:pt x="0" y="0"/>
                </a:lnTo>
                <a:lnTo>
                  <a:pt x="370332" y="2346959"/>
                </a:lnTo>
                <a:close/>
              </a:path>
            </a:pathLst>
          </a:custGeom>
          <a:solidFill>
            <a:srgbClr val="90C12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621219" y="1242746"/>
            <a:ext cx="8815960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3529"/>
              </a:lnSpc>
            </a:pPr>
            <a:r>
              <a:rPr lang="en-US" dirty="0" smtClean="0"/>
              <a:t>Background of</a:t>
            </a:r>
            <a:br>
              <a:rPr lang="en-US" dirty="0" smtClean="0"/>
            </a:br>
            <a:r>
              <a:rPr dirty="0" err="1" smtClean="0"/>
              <a:t>S</a:t>
            </a:r>
            <a:r>
              <a:rPr spc="10" dirty="0" err="1" smtClean="0"/>
              <a:t>c</a:t>
            </a:r>
            <a:r>
              <a:rPr spc="-20" dirty="0" err="1" smtClean="0"/>
              <a:t>h</a:t>
            </a:r>
            <a:r>
              <a:rPr spc="10" dirty="0" err="1" smtClean="0"/>
              <a:t>e</a:t>
            </a:r>
            <a:r>
              <a:rPr spc="5" dirty="0" err="1" smtClean="0"/>
              <a:t>d</a:t>
            </a:r>
            <a:r>
              <a:rPr spc="-15" dirty="0" err="1" smtClean="0"/>
              <a:t>le</a:t>
            </a:r>
            <a:r>
              <a:rPr dirty="0" err="1" smtClean="0"/>
              <a:t>r</a:t>
            </a:r>
            <a:r>
              <a:rPr spc="10" dirty="0" smtClean="0"/>
              <a:t> </a:t>
            </a:r>
            <a:r>
              <a:rPr spc="-140" dirty="0"/>
              <a:t>P</a:t>
            </a:r>
            <a:r>
              <a:rPr spc="-25" dirty="0"/>
              <a:t>r</a:t>
            </a:r>
            <a:r>
              <a:rPr spc="10" dirty="0"/>
              <a:t>o</a:t>
            </a:r>
            <a:r>
              <a:rPr spc="5" dirty="0"/>
              <a:t>p</a:t>
            </a:r>
            <a:r>
              <a:rPr spc="-15" dirty="0"/>
              <a:t>e</a:t>
            </a:r>
            <a:r>
              <a:rPr spc="5" dirty="0"/>
              <a:t>r</a:t>
            </a:r>
            <a:r>
              <a:rPr spc="-20" dirty="0"/>
              <a:t>t</a:t>
            </a:r>
            <a:r>
              <a:rPr dirty="0"/>
              <a:t>y</a:t>
            </a:r>
          </a:p>
        </p:txBody>
      </p:sp>
      <p:sp>
        <p:nvSpPr>
          <p:cNvPr id="4" name="object 4"/>
          <p:cNvSpPr/>
          <p:nvPr/>
        </p:nvSpPr>
        <p:spPr>
          <a:xfrm>
            <a:off x="5410200" y="1379220"/>
            <a:ext cx="4363211" cy="3157727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628391" y="2438400"/>
            <a:ext cx="4660900" cy="404873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95910" marR="114935" indent="-283210" algn="just">
              <a:lnSpc>
                <a:spcPct val="101499"/>
              </a:lnSpc>
              <a:spcAft>
                <a:spcPts val="600"/>
              </a:spcAft>
              <a:buClr>
                <a:srgbClr val="90C126"/>
              </a:buClr>
              <a:buSzPct val="79487"/>
              <a:buFont typeface="Times New Roman"/>
              <a:buChar char="□"/>
              <a:tabLst>
                <a:tab pos="296545" algn="l"/>
              </a:tabLst>
            </a:pPr>
            <a:r>
              <a:rPr sz="1450" spc="10" dirty="0" smtClean="0">
                <a:latin typeface="Trebuchet MS" panose="020B0603020202020204" pitchFamily="34" charset="0"/>
                <a:cs typeface="Trebuchet MS"/>
              </a:rPr>
              <a:t>Z</a:t>
            </a:r>
            <a:r>
              <a:rPr sz="1450" dirty="0" smtClean="0">
                <a:latin typeface="Trebuchet MS" panose="020B0603020202020204" pitchFamily="34" charset="0"/>
                <a:cs typeface="Trebuchet MS"/>
              </a:rPr>
              <a:t>a</a:t>
            </a:r>
            <a:r>
              <a:rPr sz="1450" spc="15" dirty="0" smtClean="0">
                <a:latin typeface="Trebuchet MS" panose="020B0603020202020204" pitchFamily="34" charset="0"/>
                <a:cs typeface="Trebuchet MS"/>
              </a:rPr>
              <a:t>b</a:t>
            </a:r>
            <a:r>
              <a:rPr sz="1450" spc="5" dirty="0" smtClean="0">
                <a:latin typeface="Trebuchet MS" panose="020B0603020202020204" pitchFamily="34" charset="0"/>
                <a:cs typeface="Trebuchet MS"/>
              </a:rPr>
              <a:t>r</a:t>
            </a:r>
            <a:r>
              <a:rPr sz="1450" spc="-5" dirty="0" smtClean="0">
                <a:latin typeface="Trebuchet MS" panose="020B0603020202020204" pitchFamily="34" charset="0"/>
                <a:cs typeface="Trebuchet MS"/>
              </a:rPr>
              <a:t>i</a:t>
            </a:r>
            <a:r>
              <a:rPr sz="1450" spc="15" dirty="0" smtClean="0">
                <a:latin typeface="Trebuchet MS" panose="020B0603020202020204" pitchFamily="34" charset="0"/>
                <a:cs typeface="Trebuchet MS"/>
              </a:rPr>
              <a:t>s</a:t>
            </a:r>
            <a:r>
              <a:rPr sz="1450" spc="-5" dirty="0" smtClean="0">
                <a:latin typeface="Trebuchet MS" panose="020B0603020202020204" pitchFamily="34" charset="0"/>
                <a:cs typeface="Trebuchet MS"/>
              </a:rPr>
              <a:t>k</a:t>
            </a:r>
            <a:r>
              <a:rPr sz="1450" spc="10" dirty="0" smtClean="0">
                <a:latin typeface="Trebuchet MS" panose="020B0603020202020204" pitchFamily="34" charset="0"/>
                <a:cs typeface="Trebuchet MS"/>
              </a:rPr>
              <a:t>i</a:t>
            </a:r>
            <a:r>
              <a:rPr sz="1450" dirty="0" smtClean="0">
                <a:latin typeface="Trebuchet MS" panose="020B0603020202020204" pitchFamily="34" charset="0"/>
                <a:cs typeface="Trebuchet MS"/>
              </a:rPr>
              <a:t>e</a:t>
            </a:r>
            <a:r>
              <a:rPr sz="1450" spc="10" dirty="0" smtClean="0">
                <a:latin typeface="Trebuchet MS" panose="020B0603020202020204" pitchFamily="34" charset="0"/>
                <a:cs typeface="Trebuchet MS"/>
              </a:rPr>
              <a:t>-</a:t>
            </a:r>
            <a:r>
              <a:rPr sz="1450" spc="5" dirty="0" err="1" smtClean="0">
                <a:latin typeface="Trebuchet MS" panose="020B0603020202020204" pitchFamily="34" charset="0"/>
                <a:cs typeface="Trebuchet MS"/>
              </a:rPr>
              <a:t>S</a:t>
            </a:r>
            <a:r>
              <a:rPr sz="1450" spc="10" dirty="0" err="1" smtClean="0">
                <a:latin typeface="Trebuchet MS" panose="020B0603020202020204" pitchFamily="34" charset="0"/>
                <a:cs typeface="Trebuchet MS"/>
              </a:rPr>
              <a:t>c</a:t>
            </a:r>
            <a:r>
              <a:rPr sz="1450" spc="15" dirty="0" err="1" smtClean="0">
                <a:latin typeface="Trebuchet MS" panose="020B0603020202020204" pitchFamily="34" charset="0"/>
                <a:cs typeface="Trebuchet MS"/>
              </a:rPr>
              <a:t>h</a:t>
            </a:r>
            <a:r>
              <a:rPr sz="1450" dirty="0" err="1" smtClean="0">
                <a:latin typeface="Trebuchet MS" panose="020B0603020202020204" pitchFamily="34" charset="0"/>
                <a:cs typeface="Trebuchet MS"/>
              </a:rPr>
              <a:t>e</a:t>
            </a:r>
            <a:r>
              <a:rPr sz="1450" spc="15" dirty="0" err="1" smtClean="0">
                <a:latin typeface="Trebuchet MS" panose="020B0603020202020204" pitchFamily="34" charset="0"/>
                <a:cs typeface="Trebuchet MS"/>
              </a:rPr>
              <a:t>d</a:t>
            </a:r>
            <a:r>
              <a:rPr sz="1450" spc="-5" dirty="0" err="1" smtClean="0">
                <a:latin typeface="Trebuchet MS" panose="020B0603020202020204" pitchFamily="34" charset="0"/>
                <a:cs typeface="Trebuchet MS"/>
              </a:rPr>
              <a:t>l</a:t>
            </a:r>
            <a:r>
              <a:rPr sz="1450" spc="15" dirty="0" err="1" smtClean="0">
                <a:latin typeface="Trebuchet MS" panose="020B0603020202020204" pitchFamily="34" charset="0"/>
                <a:cs typeface="Trebuchet MS"/>
              </a:rPr>
              <a:t>e</a:t>
            </a:r>
            <a:r>
              <a:rPr sz="1450" spc="5" dirty="0" err="1" smtClean="0">
                <a:latin typeface="Trebuchet MS" panose="020B0603020202020204" pitchFamily="34" charset="0"/>
                <a:cs typeface="Trebuchet MS"/>
              </a:rPr>
              <a:t>r</a:t>
            </a:r>
            <a:r>
              <a:rPr sz="1450" spc="30" dirty="0" smtClean="0">
                <a:latin typeface="Trebuchet MS" panose="020B0603020202020204" pitchFamily="34" charset="0"/>
                <a:cs typeface="Trebuchet MS"/>
              </a:rPr>
              <a:t> </a:t>
            </a:r>
            <a:r>
              <a:rPr sz="1450" spc="20" dirty="0" smtClean="0">
                <a:latin typeface="Trebuchet MS" panose="020B0603020202020204" pitchFamily="34" charset="0"/>
                <a:cs typeface="Trebuchet MS"/>
              </a:rPr>
              <a:t>H</a:t>
            </a:r>
            <a:r>
              <a:rPr sz="1450" spc="15" dirty="0" smtClean="0">
                <a:latin typeface="Trebuchet MS" panose="020B0603020202020204" pitchFamily="34" charset="0"/>
                <a:cs typeface="Trebuchet MS"/>
              </a:rPr>
              <a:t>o</a:t>
            </a:r>
            <a:r>
              <a:rPr sz="1450" spc="-5" dirty="0" smtClean="0">
                <a:latin typeface="Trebuchet MS" panose="020B0603020202020204" pitchFamily="34" charset="0"/>
                <a:cs typeface="Trebuchet MS"/>
              </a:rPr>
              <a:t>u</a:t>
            </a:r>
            <a:r>
              <a:rPr sz="1450" spc="15" dirty="0" smtClean="0">
                <a:latin typeface="Trebuchet MS" panose="020B0603020202020204" pitchFamily="34" charset="0"/>
                <a:cs typeface="Trebuchet MS"/>
              </a:rPr>
              <a:t>s</a:t>
            </a:r>
            <a:r>
              <a:rPr sz="1450" dirty="0" smtClean="0">
                <a:latin typeface="Trebuchet MS" panose="020B0603020202020204" pitchFamily="34" charset="0"/>
                <a:cs typeface="Trebuchet MS"/>
              </a:rPr>
              <a:t>e</a:t>
            </a:r>
            <a:r>
              <a:rPr lang="en-US" sz="1450" dirty="0" smtClean="0">
                <a:latin typeface="Trebuchet MS" panose="020B0603020202020204" pitchFamily="34" charset="0"/>
                <a:cs typeface="Trebuchet MS"/>
              </a:rPr>
              <a:t> is</a:t>
            </a:r>
            <a:r>
              <a:rPr sz="1450" spc="30" dirty="0" smtClean="0">
                <a:latin typeface="Trebuchet MS" panose="020B0603020202020204" pitchFamily="34" charset="0"/>
                <a:cs typeface="Trebuchet MS"/>
              </a:rPr>
              <a:t> </a:t>
            </a:r>
            <a:r>
              <a:rPr sz="1450" spc="15" dirty="0">
                <a:latin typeface="Trebuchet MS" panose="020B0603020202020204" pitchFamily="34" charset="0"/>
                <a:cs typeface="Trebuchet MS"/>
              </a:rPr>
              <a:t>o</a:t>
            </a:r>
            <a:r>
              <a:rPr sz="1450" spc="-5" dirty="0">
                <a:latin typeface="Trebuchet MS" panose="020B0603020202020204" pitchFamily="34" charset="0"/>
                <a:cs typeface="Trebuchet MS"/>
              </a:rPr>
              <a:t>n</a:t>
            </a:r>
            <a:r>
              <a:rPr sz="1450" spc="10" dirty="0">
                <a:latin typeface="Trebuchet MS" panose="020B0603020202020204" pitchFamily="34" charset="0"/>
                <a:cs typeface="Trebuchet MS"/>
              </a:rPr>
              <a:t>e</a:t>
            </a:r>
            <a:r>
              <a:rPr sz="1450" spc="15" dirty="0">
                <a:latin typeface="Trebuchet MS" panose="020B0603020202020204" pitchFamily="34" charset="0"/>
                <a:cs typeface="Trebuchet MS"/>
              </a:rPr>
              <a:t> o</a:t>
            </a:r>
            <a:r>
              <a:rPr sz="1450" spc="5" dirty="0">
                <a:latin typeface="Trebuchet MS" panose="020B0603020202020204" pitchFamily="34" charset="0"/>
                <a:cs typeface="Trebuchet MS"/>
              </a:rPr>
              <a:t>f </a:t>
            </a:r>
            <a:r>
              <a:rPr sz="1450" spc="-10" dirty="0">
                <a:latin typeface="Trebuchet MS" panose="020B0603020202020204" pitchFamily="34" charset="0"/>
                <a:cs typeface="Trebuchet MS"/>
              </a:rPr>
              <a:t>t</a:t>
            </a:r>
            <a:r>
              <a:rPr sz="1450" spc="15" dirty="0">
                <a:latin typeface="Trebuchet MS" panose="020B0603020202020204" pitchFamily="34" charset="0"/>
                <a:cs typeface="Trebuchet MS"/>
              </a:rPr>
              <a:t>h</a:t>
            </a:r>
            <a:r>
              <a:rPr sz="1450" spc="10" dirty="0">
                <a:latin typeface="Trebuchet MS" panose="020B0603020202020204" pitchFamily="34" charset="0"/>
                <a:cs typeface="Trebuchet MS"/>
              </a:rPr>
              <a:t>e</a:t>
            </a:r>
            <a:r>
              <a:rPr sz="1450" spc="15" dirty="0">
                <a:latin typeface="Trebuchet MS" panose="020B0603020202020204" pitchFamily="34" charset="0"/>
                <a:cs typeface="Trebuchet MS"/>
              </a:rPr>
              <a:t> la</a:t>
            </a:r>
            <a:r>
              <a:rPr sz="1450" spc="-5" dirty="0">
                <a:latin typeface="Trebuchet MS" panose="020B0603020202020204" pitchFamily="34" charset="0"/>
                <a:cs typeface="Trebuchet MS"/>
              </a:rPr>
              <a:t>s</a:t>
            </a:r>
            <a:r>
              <a:rPr sz="1450" spc="5" dirty="0">
                <a:latin typeface="Trebuchet MS" panose="020B0603020202020204" pitchFamily="34" charset="0"/>
                <a:cs typeface="Trebuchet MS"/>
              </a:rPr>
              <a:t>t</a:t>
            </a:r>
            <a:r>
              <a:rPr sz="1450" spc="15" dirty="0">
                <a:latin typeface="Trebuchet MS" panose="020B0603020202020204" pitchFamily="34" charset="0"/>
                <a:cs typeface="Trebuchet MS"/>
              </a:rPr>
              <a:t> </a:t>
            </a:r>
            <a:r>
              <a:rPr sz="1450" spc="5" dirty="0">
                <a:latin typeface="Trebuchet MS" panose="020B0603020202020204" pitchFamily="34" charset="0"/>
                <a:cs typeface="Trebuchet MS"/>
              </a:rPr>
              <a:t>r</a:t>
            </a:r>
            <a:r>
              <a:rPr sz="1450" dirty="0">
                <a:latin typeface="Trebuchet MS" panose="020B0603020202020204" pitchFamily="34" charset="0"/>
                <a:cs typeface="Trebuchet MS"/>
              </a:rPr>
              <a:t>e</a:t>
            </a:r>
            <a:r>
              <a:rPr sz="1450" spc="15" dirty="0">
                <a:latin typeface="Trebuchet MS" panose="020B0603020202020204" pitchFamily="34" charset="0"/>
                <a:cs typeface="Trebuchet MS"/>
              </a:rPr>
              <a:t>ma</a:t>
            </a:r>
            <a:r>
              <a:rPr sz="1450" spc="10" dirty="0">
                <a:latin typeface="Trebuchet MS" panose="020B0603020202020204" pitchFamily="34" charset="0"/>
                <a:cs typeface="Trebuchet MS"/>
              </a:rPr>
              <a:t>i</a:t>
            </a:r>
            <a:r>
              <a:rPr sz="1450" spc="-5" dirty="0">
                <a:latin typeface="Trebuchet MS" panose="020B0603020202020204" pitchFamily="34" charset="0"/>
                <a:cs typeface="Trebuchet MS"/>
              </a:rPr>
              <a:t>n</a:t>
            </a:r>
            <a:r>
              <a:rPr sz="1450" spc="10" dirty="0">
                <a:latin typeface="Trebuchet MS" panose="020B0603020202020204" pitchFamily="34" charset="0"/>
                <a:cs typeface="Trebuchet MS"/>
              </a:rPr>
              <a:t>i</a:t>
            </a:r>
            <a:r>
              <a:rPr sz="1450" spc="-5" dirty="0">
                <a:latin typeface="Trebuchet MS" panose="020B0603020202020204" pitchFamily="34" charset="0"/>
                <a:cs typeface="Trebuchet MS"/>
              </a:rPr>
              <a:t>n</a:t>
            </a:r>
            <a:r>
              <a:rPr sz="1450" spc="5" dirty="0">
                <a:latin typeface="Trebuchet MS" panose="020B0603020202020204" pitchFamily="34" charset="0"/>
                <a:cs typeface="Trebuchet MS"/>
              </a:rPr>
              <a:t>g</a:t>
            </a:r>
            <a:r>
              <a:rPr sz="1450" spc="20" dirty="0">
                <a:latin typeface="Trebuchet MS" panose="020B0603020202020204" pitchFamily="34" charset="0"/>
                <a:cs typeface="Trebuchet MS"/>
              </a:rPr>
              <a:t> 1</a:t>
            </a:r>
            <a:r>
              <a:rPr sz="1450" dirty="0">
                <a:latin typeface="Trebuchet MS" panose="020B0603020202020204" pitchFamily="34" charset="0"/>
                <a:cs typeface="Trebuchet MS"/>
              </a:rPr>
              <a:t>8</a:t>
            </a:r>
            <a:r>
              <a:rPr sz="1450" spc="20" dirty="0">
                <a:latin typeface="Trebuchet MS" panose="020B0603020202020204" pitchFamily="34" charset="0"/>
                <a:cs typeface="Trebuchet MS"/>
              </a:rPr>
              <a:t>20</a:t>
            </a:r>
            <a:r>
              <a:rPr sz="1450" spc="-130" dirty="0">
                <a:latin typeface="Trebuchet MS" panose="020B0603020202020204" pitchFamily="34" charset="0"/>
                <a:cs typeface="Trebuchet MS"/>
              </a:rPr>
              <a:t>’</a:t>
            </a:r>
            <a:r>
              <a:rPr sz="1450" spc="5" dirty="0">
                <a:latin typeface="Trebuchet MS" panose="020B0603020202020204" pitchFamily="34" charset="0"/>
                <a:cs typeface="Trebuchet MS"/>
              </a:rPr>
              <a:t>s</a:t>
            </a:r>
            <a:r>
              <a:rPr sz="1450" spc="-5" dirty="0">
                <a:latin typeface="Trebuchet MS" panose="020B0603020202020204" pitchFamily="34" charset="0"/>
                <a:cs typeface="Trebuchet MS"/>
              </a:rPr>
              <a:t> </a:t>
            </a:r>
            <a:r>
              <a:rPr sz="1450" spc="20" dirty="0">
                <a:latin typeface="Trebuchet MS" panose="020B0603020202020204" pitchFamily="34" charset="0"/>
                <a:cs typeface="Trebuchet MS"/>
              </a:rPr>
              <a:t>D</a:t>
            </a:r>
            <a:r>
              <a:rPr sz="1450" spc="-5" dirty="0">
                <a:latin typeface="Trebuchet MS" panose="020B0603020202020204" pitchFamily="34" charset="0"/>
                <a:cs typeface="Trebuchet MS"/>
              </a:rPr>
              <a:t>u</a:t>
            </a:r>
            <a:r>
              <a:rPr sz="1450" spc="10" dirty="0">
                <a:latin typeface="Trebuchet MS" panose="020B0603020202020204" pitchFamily="34" charset="0"/>
                <a:cs typeface="Trebuchet MS"/>
              </a:rPr>
              <a:t>t</a:t>
            </a:r>
            <a:r>
              <a:rPr sz="1450" spc="-5" dirty="0">
                <a:latin typeface="Trebuchet MS" panose="020B0603020202020204" pitchFamily="34" charset="0"/>
                <a:cs typeface="Trebuchet MS"/>
              </a:rPr>
              <a:t>c</a:t>
            </a:r>
            <a:r>
              <a:rPr sz="1450" spc="10" dirty="0">
                <a:latin typeface="Trebuchet MS" panose="020B0603020202020204" pitchFamily="34" charset="0"/>
                <a:cs typeface="Trebuchet MS"/>
              </a:rPr>
              <a:t>h</a:t>
            </a:r>
            <a:r>
              <a:rPr sz="1450" spc="15" dirty="0">
                <a:latin typeface="Trebuchet MS" panose="020B0603020202020204" pitchFamily="34" charset="0"/>
                <a:cs typeface="Trebuchet MS"/>
              </a:rPr>
              <a:t> </a:t>
            </a:r>
            <a:r>
              <a:rPr sz="1450" spc="20" dirty="0">
                <a:latin typeface="Trebuchet MS" panose="020B0603020202020204" pitchFamily="34" charset="0"/>
                <a:cs typeface="Trebuchet MS"/>
              </a:rPr>
              <a:t>w</a:t>
            </a:r>
            <a:r>
              <a:rPr sz="1450" spc="15" dirty="0">
                <a:latin typeface="Trebuchet MS" panose="020B0603020202020204" pitchFamily="34" charset="0"/>
                <a:cs typeface="Trebuchet MS"/>
              </a:rPr>
              <a:t>o</a:t>
            </a:r>
            <a:r>
              <a:rPr sz="1450" spc="-5" dirty="0">
                <a:latin typeface="Trebuchet MS" panose="020B0603020202020204" pitchFamily="34" charset="0"/>
                <a:cs typeface="Trebuchet MS"/>
              </a:rPr>
              <a:t>o</a:t>
            </a:r>
            <a:r>
              <a:rPr sz="1450" spc="10" dirty="0">
                <a:latin typeface="Trebuchet MS" panose="020B0603020202020204" pitchFamily="34" charset="0"/>
                <a:cs typeface="Trebuchet MS"/>
              </a:rPr>
              <a:t>d</a:t>
            </a:r>
            <a:r>
              <a:rPr sz="1450" spc="5" dirty="0">
                <a:latin typeface="Trebuchet MS" panose="020B0603020202020204" pitchFamily="34" charset="0"/>
                <a:cs typeface="Trebuchet MS"/>
              </a:rPr>
              <a:t> fr</a:t>
            </a:r>
            <a:r>
              <a:rPr sz="1450" dirty="0">
                <a:latin typeface="Trebuchet MS" panose="020B0603020202020204" pitchFamily="34" charset="0"/>
                <a:cs typeface="Trebuchet MS"/>
              </a:rPr>
              <a:t>a</a:t>
            </a:r>
            <a:r>
              <a:rPr sz="1450" spc="25" dirty="0">
                <a:latin typeface="Trebuchet MS" panose="020B0603020202020204" pitchFamily="34" charset="0"/>
                <a:cs typeface="Trebuchet MS"/>
              </a:rPr>
              <a:t>m</a:t>
            </a:r>
            <a:r>
              <a:rPr sz="1450" spc="10" dirty="0">
                <a:latin typeface="Trebuchet MS" panose="020B0603020202020204" pitchFamily="34" charset="0"/>
                <a:cs typeface="Trebuchet MS"/>
              </a:rPr>
              <a:t>e</a:t>
            </a:r>
            <a:r>
              <a:rPr sz="1450" spc="-5" dirty="0">
                <a:latin typeface="Trebuchet MS" panose="020B0603020202020204" pitchFamily="34" charset="0"/>
                <a:cs typeface="Trebuchet MS"/>
              </a:rPr>
              <a:t> </a:t>
            </a:r>
            <a:r>
              <a:rPr sz="1450" spc="15" dirty="0">
                <a:latin typeface="Trebuchet MS" panose="020B0603020202020204" pitchFamily="34" charset="0"/>
                <a:cs typeface="Trebuchet MS"/>
              </a:rPr>
              <a:t>ho</a:t>
            </a:r>
            <a:r>
              <a:rPr sz="1450" spc="-5" dirty="0">
                <a:latin typeface="Trebuchet MS" panose="020B0603020202020204" pitchFamily="34" charset="0"/>
                <a:cs typeface="Trebuchet MS"/>
              </a:rPr>
              <a:t>u</a:t>
            </a:r>
            <a:r>
              <a:rPr sz="1450" spc="15" dirty="0">
                <a:latin typeface="Trebuchet MS" panose="020B0603020202020204" pitchFamily="34" charset="0"/>
                <a:cs typeface="Trebuchet MS"/>
              </a:rPr>
              <a:t>se</a:t>
            </a:r>
            <a:r>
              <a:rPr sz="1450" spc="5" dirty="0">
                <a:latin typeface="Trebuchet MS" panose="020B0603020202020204" pitchFamily="34" charset="0"/>
                <a:cs typeface="Trebuchet MS"/>
              </a:rPr>
              <a:t>s</a:t>
            </a:r>
            <a:r>
              <a:rPr sz="1450" spc="-5" dirty="0">
                <a:latin typeface="Trebuchet MS" panose="020B0603020202020204" pitchFamily="34" charset="0"/>
                <a:cs typeface="Trebuchet MS"/>
              </a:rPr>
              <a:t> </a:t>
            </a:r>
            <a:r>
              <a:rPr sz="1450" spc="10" dirty="0">
                <a:latin typeface="Trebuchet MS" panose="020B0603020202020204" pitchFamily="34" charset="0"/>
                <a:cs typeface="Trebuchet MS"/>
              </a:rPr>
              <a:t>in</a:t>
            </a:r>
            <a:r>
              <a:rPr sz="1450" spc="15" dirty="0">
                <a:latin typeface="Trebuchet MS" panose="020B0603020202020204" pitchFamily="34" charset="0"/>
                <a:cs typeface="Trebuchet MS"/>
              </a:rPr>
              <a:t> </a:t>
            </a:r>
            <a:r>
              <a:rPr sz="1450" dirty="0">
                <a:latin typeface="Trebuchet MS" panose="020B0603020202020204" pitchFamily="34" charset="0"/>
                <a:cs typeface="Trebuchet MS"/>
              </a:rPr>
              <a:t>B</a:t>
            </a:r>
            <a:r>
              <a:rPr sz="1450" spc="15" dirty="0">
                <a:latin typeface="Trebuchet MS" panose="020B0603020202020204" pitchFamily="34" charset="0"/>
                <a:cs typeface="Trebuchet MS"/>
              </a:rPr>
              <a:t>e</a:t>
            </a:r>
            <a:r>
              <a:rPr sz="1450" spc="-15" dirty="0">
                <a:latin typeface="Trebuchet MS" panose="020B0603020202020204" pitchFamily="34" charset="0"/>
                <a:cs typeface="Trebuchet MS"/>
              </a:rPr>
              <a:t>r</a:t>
            </a:r>
            <a:r>
              <a:rPr sz="1450" spc="20" dirty="0">
                <a:latin typeface="Trebuchet MS" panose="020B0603020202020204" pitchFamily="34" charset="0"/>
                <a:cs typeface="Trebuchet MS"/>
              </a:rPr>
              <a:t>g</a:t>
            </a:r>
            <a:r>
              <a:rPr sz="1450" dirty="0">
                <a:latin typeface="Trebuchet MS" panose="020B0603020202020204" pitchFamily="34" charset="0"/>
                <a:cs typeface="Trebuchet MS"/>
              </a:rPr>
              <a:t>e</a:t>
            </a:r>
            <a:r>
              <a:rPr sz="1450" spc="10" dirty="0">
                <a:latin typeface="Trebuchet MS" panose="020B0603020202020204" pitchFamily="34" charset="0"/>
                <a:cs typeface="Trebuchet MS"/>
              </a:rPr>
              <a:t>n</a:t>
            </a:r>
            <a:r>
              <a:rPr sz="1450" spc="30" dirty="0">
                <a:latin typeface="Trebuchet MS" panose="020B0603020202020204" pitchFamily="34" charset="0"/>
                <a:cs typeface="Trebuchet MS"/>
              </a:rPr>
              <a:t> </a:t>
            </a:r>
            <a:r>
              <a:rPr sz="1450" spc="10" dirty="0" smtClean="0">
                <a:latin typeface="Trebuchet MS" panose="020B0603020202020204" pitchFamily="34" charset="0"/>
                <a:cs typeface="Trebuchet MS"/>
              </a:rPr>
              <a:t>C</a:t>
            </a:r>
            <a:r>
              <a:rPr sz="1450" spc="15" dirty="0" smtClean="0">
                <a:latin typeface="Trebuchet MS" panose="020B0603020202020204" pitchFamily="34" charset="0"/>
                <a:cs typeface="Trebuchet MS"/>
              </a:rPr>
              <a:t>ou</a:t>
            </a:r>
            <a:r>
              <a:rPr sz="1450" spc="-5" dirty="0" smtClean="0">
                <a:latin typeface="Trebuchet MS" panose="020B0603020202020204" pitchFamily="34" charset="0"/>
                <a:cs typeface="Trebuchet MS"/>
              </a:rPr>
              <a:t>n</a:t>
            </a:r>
            <a:r>
              <a:rPr sz="1450" spc="10" dirty="0" smtClean="0">
                <a:latin typeface="Trebuchet MS" panose="020B0603020202020204" pitchFamily="34" charset="0"/>
                <a:cs typeface="Trebuchet MS"/>
              </a:rPr>
              <a:t>t</a:t>
            </a:r>
            <a:r>
              <a:rPr sz="1450" spc="-240" dirty="0" smtClean="0">
                <a:latin typeface="Trebuchet MS" panose="020B0603020202020204" pitchFamily="34" charset="0"/>
                <a:cs typeface="Trebuchet MS"/>
              </a:rPr>
              <a:t>y</a:t>
            </a:r>
            <a:endParaRPr lang="en-US" sz="1450" spc="5" dirty="0">
              <a:latin typeface="Trebuchet MS" panose="020B0603020202020204" pitchFamily="34" charset="0"/>
              <a:cs typeface="Trebuchet MS"/>
            </a:endParaRPr>
          </a:p>
          <a:p>
            <a:pPr marL="295910" marR="114935" indent="-283210" algn="just">
              <a:lnSpc>
                <a:spcPct val="101499"/>
              </a:lnSpc>
              <a:spcAft>
                <a:spcPts val="600"/>
              </a:spcAft>
              <a:buClr>
                <a:srgbClr val="90C126"/>
              </a:buClr>
              <a:buSzPct val="79487"/>
              <a:buFont typeface="Times New Roman"/>
              <a:buChar char="□"/>
              <a:tabLst>
                <a:tab pos="296545" algn="l"/>
              </a:tabLst>
            </a:pPr>
            <a:r>
              <a:rPr lang="en-US" sz="1450" dirty="0" smtClean="0">
                <a:latin typeface="Trebuchet MS" panose="020B0603020202020204" pitchFamily="34" charset="0"/>
              </a:rPr>
              <a:t>In 2003, Ridgewood </a:t>
            </a:r>
            <a:r>
              <a:rPr lang="en-US" sz="1450" dirty="0">
                <a:latin typeface="Trebuchet MS" panose="020B0603020202020204" pitchFamily="34" charset="0"/>
              </a:rPr>
              <a:t>Open Space Committee </a:t>
            </a:r>
            <a:r>
              <a:rPr lang="en-US" sz="1450" dirty="0" smtClean="0">
                <a:latin typeface="Trebuchet MS" panose="020B0603020202020204" pitchFamily="34" charset="0"/>
              </a:rPr>
              <a:t>submitted </a:t>
            </a:r>
            <a:r>
              <a:rPr lang="en-US" sz="1450" dirty="0">
                <a:latin typeface="Trebuchet MS" panose="020B0603020202020204" pitchFamily="34" charset="0"/>
              </a:rPr>
              <a:t>plan </a:t>
            </a:r>
            <a:r>
              <a:rPr lang="en-US" sz="1450" dirty="0" smtClean="0">
                <a:latin typeface="Trebuchet MS" panose="020B0603020202020204" pitchFamily="34" charset="0"/>
              </a:rPr>
              <a:t>identifying </a:t>
            </a:r>
            <a:r>
              <a:rPr lang="en-US" sz="1450" dirty="0" err="1" smtClean="0">
                <a:latin typeface="Trebuchet MS" panose="020B0603020202020204" pitchFamily="34" charset="0"/>
              </a:rPr>
              <a:t>Schedler</a:t>
            </a:r>
            <a:r>
              <a:rPr lang="en-US" sz="1450" dirty="0" smtClean="0">
                <a:latin typeface="Trebuchet MS" panose="020B0603020202020204" pitchFamily="34" charset="0"/>
              </a:rPr>
              <a:t> property as </a:t>
            </a:r>
            <a:r>
              <a:rPr lang="en-US" sz="1450" dirty="0">
                <a:latin typeface="Trebuchet MS" panose="020B0603020202020204" pitchFamily="34" charset="0"/>
              </a:rPr>
              <a:t>a “first-priority” target for acquisition by </a:t>
            </a:r>
            <a:r>
              <a:rPr lang="en-US" sz="1450" dirty="0" smtClean="0">
                <a:latin typeface="Trebuchet MS" panose="020B0603020202020204" pitchFamily="34" charset="0"/>
              </a:rPr>
              <a:t>Ridgewood</a:t>
            </a:r>
          </a:p>
          <a:p>
            <a:pPr marL="295910" marR="114935" indent="-283210" algn="just">
              <a:lnSpc>
                <a:spcPct val="101499"/>
              </a:lnSpc>
              <a:spcAft>
                <a:spcPts val="600"/>
              </a:spcAft>
              <a:buClr>
                <a:srgbClr val="90C126"/>
              </a:buClr>
              <a:buSzPct val="79487"/>
              <a:buFont typeface="Times New Roman"/>
              <a:buChar char="□"/>
              <a:tabLst>
                <a:tab pos="296545" algn="l"/>
              </a:tabLst>
            </a:pPr>
            <a:r>
              <a:rPr lang="en-US" sz="1450" dirty="0" smtClean="0">
                <a:latin typeface="Trebuchet MS" panose="020B0603020202020204" pitchFamily="34" charset="0"/>
              </a:rPr>
              <a:t>In </a:t>
            </a:r>
            <a:r>
              <a:rPr lang="en-US" sz="1450" dirty="0">
                <a:latin typeface="Trebuchet MS" panose="020B0603020202020204" pitchFamily="34" charset="0"/>
              </a:rPr>
              <a:t>2007, Village </a:t>
            </a:r>
            <a:r>
              <a:rPr lang="en-US" sz="1450" dirty="0" smtClean="0">
                <a:latin typeface="Trebuchet MS" panose="020B0603020202020204" pitchFamily="34" charset="0"/>
              </a:rPr>
              <a:t>was informed </a:t>
            </a:r>
            <a:r>
              <a:rPr lang="en-US" sz="1450" dirty="0">
                <a:latin typeface="Trebuchet MS" panose="020B0603020202020204" pitchFamily="34" charset="0"/>
              </a:rPr>
              <a:t>that family would be selling </a:t>
            </a:r>
            <a:r>
              <a:rPr lang="en-US" sz="1450" dirty="0" err="1" smtClean="0">
                <a:latin typeface="Trebuchet MS" panose="020B0603020202020204" pitchFamily="34" charset="0"/>
              </a:rPr>
              <a:t>Schedler</a:t>
            </a:r>
            <a:r>
              <a:rPr lang="en-US" sz="1450" dirty="0" smtClean="0">
                <a:latin typeface="Trebuchet MS" panose="020B0603020202020204" pitchFamily="34" charset="0"/>
              </a:rPr>
              <a:t> property</a:t>
            </a:r>
          </a:p>
          <a:p>
            <a:pPr marL="295910" marR="114935" indent="-283210" algn="just">
              <a:lnSpc>
                <a:spcPct val="101499"/>
              </a:lnSpc>
              <a:spcAft>
                <a:spcPts val="600"/>
              </a:spcAft>
              <a:buClr>
                <a:srgbClr val="90C126"/>
              </a:buClr>
              <a:buSzPct val="79487"/>
              <a:buFont typeface="Times New Roman"/>
              <a:buChar char="□"/>
              <a:tabLst>
                <a:tab pos="296545" algn="l"/>
              </a:tabLst>
            </a:pPr>
            <a:r>
              <a:rPr lang="en-US" sz="1450" dirty="0">
                <a:latin typeface="Trebuchet MS" panose="020B0603020202020204" pitchFamily="34" charset="0"/>
              </a:rPr>
              <a:t>In 2008, Open Space Committee provided Council with report recommending that “the initial development [of </a:t>
            </a:r>
            <a:r>
              <a:rPr lang="en-US" sz="1450" dirty="0" err="1">
                <a:latin typeface="Trebuchet MS" panose="020B0603020202020204" pitchFamily="34" charset="0"/>
              </a:rPr>
              <a:t>Schedler</a:t>
            </a:r>
            <a:r>
              <a:rPr lang="en-US" sz="1450" dirty="0">
                <a:latin typeface="Trebuchet MS" panose="020B0603020202020204" pitchFamily="34" charset="0"/>
              </a:rPr>
              <a:t> property] consist of a parking lot, a baseball diamond and overlay multipurpose field (without lights or restrooms), with the remainder of property left as passive recreation space with wooded areas and a disabled-accessible (ADA compliant), senior-friendly paved walking path around the perimeter</a:t>
            </a:r>
            <a:r>
              <a:rPr lang="en-US" sz="1450" dirty="0" smtClean="0">
                <a:latin typeface="Trebuchet MS" panose="020B0603020202020204" pitchFamily="34" charset="0"/>
              </a:rPr>
              <a:t>”</a:t>
            </a:r>
            <a:endParaRPr lang="en-US" sz="1450" dirty="0">
              <a:latin typeface="Trebuchet MS" panose="020B0603020202020204" pitchFamily="3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52270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1219" y="1242746"/>
            <a:ext cx="8815960" cy="907941"/>
          </a:xfrm>
        </p:spPr>
        <p:txBody>
          <a:bodyPr/>
          <a:lstStyle/>
          <a:p>
            <a:r>
              <a:rPr lang="en-US" dirty="0"/>
              <a:t>Background of</a:t>
            </a:r>
            <a:br>
              <a:rPr lang="en-US" dirty="0"/>
            </a:br>
            <a:r>
              <a:rPr lang="en-US" dirty="0" err="1"/>
              <a:t>S</a:t>
            </a:r>
            <a:r>
              <a:rPr lang="en-US" spc="10" dirty="0" err="1"/>
              <a:t>c</a:t>
            </a:r>
            <a:r>
              <a:rPr lang="en-US" spc="-20" dirty="0" err="1"/>
              <a:t>h</a:t>
            </a:r>
            <a:r>
              <a:rPr lang="en-US" spc="10" dirty="0" err="1"/>
              <a:t>e</a:t>
            </a:r>
            <a:r>
              <a:rPr lang="en-US" spc="5" dirty="0" err="1"/>
              <a:t>d</a:t>
            </a:r>
            <a:r>
              <a:rPr lang="en-US" spc="-15" dirty="0" err="1"/>
              <a:t>le</a:t>
            </a:r>
            <a:r>
              <a:rPr lang="en-US" dirty="0" err="1"/>
              <a:t>r</a:t>
            </a:r>
            <a:r>
              <a:rPr lang="en-US" spc="10" dirty="0"/>
              <a:t> </a:t>
            </a:r>
            <a:r>
              <a:rPr lang="en-US" spc="-140" dirty="0" smtClean="0"/>
              <a:t>P</a:t>
            </a:r>
            <a:r>
              <a:rPr lang="en-US" spc="-25" dirty="0" smtClean="0"/>
              <a:t>r</a:t>
            </a:r>
            <a:r>
              <a:rPr lang="en-US" spc="10" dirty="0" smtClean="0"/>
              <a:t>o</a:t>
            </a:r>
            <a:r>
              <a:rPr lang="en-US" spc="5" dirty="0" smtClean="0"/>
              <a:t>p</a:t>
            </a:r>
            <a:r>
              <a:rPr lang="en-US" spc="-15" dirty="0" smtClean="0"/>
              <a:t>e</a:t>
            </a:r>
            <a:r>
              <a:rPr lang="en-US" spc="5" dirty="0" smtClean="0"/>
              <a:t>r</a:t>
            </a:r>
            <a:r>
              <a:rPr lang="en-US" spc="-20" dirty="0" smtClean="0"/>
              <a:t>t</a:t>
            </a:r>
            <a:r>
              <a:rPr lang="en-US" dirty="0" smtClean="0"/>
              <a:t>y </a:t>
            </a:r>
            <a:r>
              <a:rPr lang="en-US" sz="2100" dirty="0" smtClean="0"/>
              <a:t>(cont’d)</a:t>
            </a:r>
            <a:endParaRPr lang="en-US" sz="21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6875" y="2438400"/>
            <a:ext cx="7086600" cy="4257063"/>
          </a:xfrm>
        </p:spPr>
        <p:txBody>
          <a:bodyPr/>
          <a:lstStyle/>
          <a:p>
            <a:pPr marL="295910" marR="114935" indent="-283210" algn="just">
              <a:lnSpc>
                <a:spcPct val="101499"/>
              </a:lnSpc>
              <a:spcAft>
                <a:spcPts val="600"/>
              </a:spcAft>
              <a:buClr>
                <a:srgbClr val="90C126"/>
              </a:buClr>
              <a:buSzPct val="79487"/>
              <a:buFont typeface="Times New Roman"/>
              <a:buChar char="□"/>
              <a:tabLst>
                <a:tab pos="296545" algn="l"/>
              </a:tabLst>
            </a:pPr>
            <a:r>
              <a:rPr lang="en-US" sz="1450" dirty="0">
                <a:solidFill>
                  <a:schemeClr val="tx1"/>
                </a:solidFill>
                <a:latin typeface="Trebuchet MS" panose="020B0603020202020204" pitchFamily="34" charset="0"/>
              </a:rPr>
              <a:t>In 2008, Open Space Committee urged Village to acquire </a:t>
            </a:r>
            <a:r>
              <a:rPr lang="en-US" sz="1450" dirty="0" err="1">
                <a:solidFill>
                  <a:schemeClr val="tx1"/>
                </a:solidFill>
                <a:latin typeface="Trebuchet MS" panose="020B0603020202020204" pitchFamily="34" charset="0"/>
              </a:rPr>
              <a:t>Schedler</a:t>
            </a:r>
            <a:r>
              <a:rPr lang="en-US" sz="1450" dirty="0">
                <a:solidFill>
                  <a:schemeClr val="tx1"/>
                </a:solidFill>
                <a:latin typeface="Trebuchet MS" panose="020B0603020202020204" pitchFamily="34" charset="0"/>
              </a:rPr>
              <a:t> property, warning that “if the property is acquired by a private developer, the Village will face the possibility of a ‘builder remedy’ suit forcing the Village to accept high-density multi-family residential development of the property including affordable housing units”</a:t>
            </a:r>
          </a:p>
          <a:p>
            <a:pPr marL="295910" marR="114935" indent="-283210" algn="just">
              <a:lnSpc>
                <a:spcPct val="101499"/>
              </a:lnSpc>
              <a:spcAft>
                <a:spcPts val="600"/>
              </a:spcAft>
              <a:buClr>
                <a:srgbClr val="90C126"/>
              </a:buClr>
              <a:buSzPct val="79487"/>
              <a:buFont typeface="Times New Roman"/>
              <a:buChar char="□"/>
              <a:tabLst>
                <a:tab pos="296545" algn="l"/>
              </a:tabLst>
            </a:pPr>
            <a:r>
              <a:rPr lang="en-US" sz="1450" dirty="0" smtClean="0">
                <a:solidFill>
                  <a:schemeClr val="tx1"/>
                </a:solidFill>
                <a:latin typeface="Trebuchet MS" panose="020B0603020202020204" pitchFamily="34" charset="0"/>
              </a:rPr>
              <a:t>In </a:t>
            </a:r>
            <a:r>
              <a:rPr lang="en-US" sz="1450" dirty="0">
                <a:solidFill>
                  <a:schemeClr val="tx1"/>
                </a:solidFill>
                <a:latin typeface="Trebuchet MS" panose="020B0603020202020204" pitchFamily="34" charset="0"/>
              </a:rPr>
              <a:t>2009, </a:t>
            </a:r>
            <a:r>
              <a:rPr lang="en-US" sz="1450" dirty="0" smtClean="0">
                <a:solidFill>
                  <a:schemeClr val="tx1"/>
                </a:solidFill>
                <a:latin typeface="Trebuchet MS" panose="020B0603020202020204" pitchFamily="34" charset="0"/>
              </a:rPr>
              <a:t>Village purchased </a:t>
            </a:r>
            <a:r>
              <a:rPr lang="en-US" sz="1450" dirty="0" err="1" smtClean="0">
                <a:solidFill>
                  <a:schemeClr val="tx1"/>
                </a:solidFill>
                <a:latin typeface="Trebuchet MS" panose="020B0603020202020204" pitchFamily="34" charset="0"/>
              </a:rPr>
              <a:t>Schedler</a:t>
            </a:r>
            <a:r>
              <a:rPr lang="en-US" sz="1450" dirty="0" smtClean="0">
                <a:solidFill>
                  <a:schemeClr val="tx1"/>
                </a:solidFill>
                <a:latin typeface="Trebuchet MS" panose="020B0603020202020204" pitchFamily="34" charset="0"/>
              </a:rPr>
              <a:t> </a:t>
            </a:r>
            <a:r>
              <a:rPr lang="en-US" sz="1450" dirty="0">
                <a:solidFill>
                  <a:schemeClr val="tx1"/>
                </a:solidFill>
                <a:latin typeface="Trebuchet MS" panose="020B0603020202020204" pitchFamily="34" charset="0"/>
              </a:rPr>
              <a:t>p</a:t>
            </a:r>
            <a:r>
              <a:rPr lang="en-US" sz="1450" dirty="0" smtClean="0">
                <a:solidFill>
                  <a:schemeClr val="tx1"/>
                </a:solidFill>
                <a:latin typeface="Trebuchet MS" panose="020B0603020202020204" pitchFamily="34" charset="0"/>
              </a:rPr>
              <a:t>roperty for </a:t>
            </a:r>
            <a:r>
              <a:rPr lang="en-US" sz="1450" dirty="0">
                <a:solidFill>
                  <a:schemeClr val="tx1"/>
                </a:solidFill>
                <a:latin typeface="Trebuchet MS" panose="020B0603020202020204" pitchFamily="34" charset="0"/>
              </a:rPr>
              <a:t>$2.7 million with grants from the Bergen County Open Space Trust </a:t>
            </a:r>
            <a:r>
              <a:rPr lang="en-US" sz="1450" dirty="0" smtClean="0">
                <a:solidFill>
                  <a:schemeClr val="tx1"/>
                </a:solidFill>
                <a:latin typeface="Trebuchet MS" panose="020B0603020202020204" pitchFamily="34" charset="0"/>
              </a:rPr>
              <a:t>Fund</a:t>
            </a:r>
          </a:p>
          <a:p>
            <a:pPr marL="295910" marR="114935" indent="-283210" algn="just">
              <a:lnSpc>
                <a:spcPct val="101499"/>
              </a:lnSpc>
              <a:spcAft>
                <a:spcPts val="600"/>
              </a:spcAft>
              <a:buClr>
                <a:srgbClr val="90C126"/>
              </a:buClr>
              <a:buSzPct val="79487"/>
              <a:buFont typeface="Times New Roman"/>
              <a:buChar char="□"/>
              <a:tabLst>
                <a:tab pos="296545" algn="l"/>
              </a:tabLst>
            </a:pPr>
            <a:r>
              <a:rPr lang="en-US" sz="1450" dirty="0" smtClean="0">
                <a:solidFill>
                  <a:schemeClr val="tx1"/>
                </a:solidFill>
                <a:latin typeface="Trebuchet MS" panose="020B0603020202020204" pitchFamily="34" charset="0"/>
              </a:rPr>
              <a:t>In 2013</a:t>
            </a:r>
            <a:r>
              <a:rPr lang="en-US" sz="1450" dirty="0">
                <a:solidFill>
                  <a:schemeClr val="tx1"/>
                </a:solidFill>
                <a:latin typeface="Trebuchet MS" panose="020B0603020202020204" pitchFamily="34" charset="0"/>
              </a:rPr>
              <a:t>, </a:t>
            </a:r>
            <a:r>
              <a:rPr lang="en-US" sz="1450" dirty="0" smtClean="0">
                <a:solidFill>
                  <a:schemeClr val="tx1"/>
                </a:solidFill>
                <a:latin typeface="Trebuchet MS" panose="020B0603020202020204" pitchFamily="34" charset="0"/>
              </a:rPr>
              <a:t>Village </a:t>
            </a:r>
            <a:r>
              <a:rPr lang="en-US" sz="1450" dirty="0">
                <a:solidFill>
                  <a:schemeClr val="tx1"/>
                </a:solidFill>
                <a:latin typeface="Trebuchet MS" panose="020B0603020202020204" pitchFamily="34" charset="0"/>
              </a:rPr>
              <a:t>purchased </a:t>
            </a:r>
            <a:r>
              <a:rPr lang="en-US" sz="1450" dirty="0" err="1" smtClean="0">
                <a:solidFill>
                  <a:schemeClr val="tx1"/>
                </a:solidFill>
                <a:latin typeface="Trebuchet MS" panose="020B0603020202020204" pitchFamily="34" charset="0"/>
              </a:rPr>
              <a:t>Shotmeyer</a:t>
            </a:r>
            <a:r>
              <a:rPr lang="en-US" sz="1450" dirty="0" smtClean="0">
                <a:solidFill>
                  <a:schemeClr val="tx1"/>
                </a:solidFill>
                <a:latin typeface="Trebuchet MS" panose="020B0603020202020204" pitchFamily="34" charset="0"/>
              </a:rPr>
              <a:t> </a:t>
            </a:r>
            <a:r>
              <a:rPr lang="en-US" sz="1450" dirty="0">
                <a:solidFill>
                  <a:schemeClr val="tx1"/>
                </a:solidFill>
                <a:latin typeface="Trebuchet MS" panose="020B0603020202020204" pitchFamily="34" charset="0"/>
              </a:rPr>
              <a:t>property, a .358 acre parcel of land that was surrounded by the </a:t>
            </a:r>
            <a:r>
              <a:rPr lang="en-US" sz="1450" dirty="0" err="1">
                <a:solidFill>
                  <a:schemeClr val="tx1"/>
                </a:solidFill>
                <a:latin typeface="Trebuchet MS" panose="020B0603020202020204" pitchFamily="34" charset="0"/>
              </a:rPr>
              <a:t>Schedler</a:t>
            </a:r>
            <a:r>
              <a:rPr lang="en-US" sz="1450" dirty="0">
                <a:solidFill>
                  <a:schemeClr val="tx1"/>
                </a:solidFill>
                <a:latin typeface="Trebuchet MS" panose="020B0603020202020204" pitchFamily="34" charset="0"/>
              </a:rPr>
              <a:t> property, for approximately $</a:t>
            </a:r>
            <a:r>
              <a:rPr lang="en-US" sz="1450" dirty="0" smtClean="0">
                <a:solidFill>
                  <a:schemeClr val="tx1"/>
                </a:solidFill>
                <a:latin typeface="Trebuchet MS" panose="020B0603020202020204" pitchFamily="34" charset="0"/>
              </a:rPr>
              <a:t>90,000.</a:t>
            </a:r>
          </a:p>
          <a:p>
            <a:pPr marL="295910" marR="114935" indent="-283210" algn="just">
              <a:lnSpc>
                <a:spcPct val="101499"/>
              </a:lnSpc>
              <a:spcAft>
                <a:spcPts val="600"/>
              </a:spcAft>
              <a:buClr>
                <a:srgbClr val="90C126"/>
              </a:buClr>
              <a:buSzPct val="79487"/>
              <a:buFont typeface="Times New Roman"/>
              <a:buChar char="□"/>
              <a:tabLst>
                <a:tab pos="296545" algn="l"/>
              </a:tabLst>
            </a:pPr>
            <a:r>
              <a:rPr lang="en-US" sz="1450" dirty="0" smtClean="0">
                <a:solidFill>
                  <a:schemeClr val="tx1"/>
                </a:solidFill>
                <a:latin typeface="Trebuchet MS" panose="020B0603020202020204" pitchFamily="34" charset="0"/>
              </a:rPr>
              <a:t>In </a:t>
            </a:r>
            <a:r>
              <a:rPr lang="en-US" sz="1450" dirty="0">
                <a:solidFill>
                  <a:schemeClr val="tx1"/>
                </a:solidFill>
                <a:latin typeface="Trebuchet MS" panose="020B0603020202020204" pitchFamily="34" charset="0"/>
              </a:rPr>
              <a:t>2015, </a:t>
            </a:r>
            <a:r>
              <a:rPr lang="en-US" sz="1450" dirty="0" smtClean="0">
                <a:solidFill>
                  <a:schemeClr val="tx1"/>
                </a:solidFill>
                <a:latin typeface="Trebuchet MS" panose="020B0603020202020204" pitchFamily="34" charset="0"/>
              </a:rPr>
              <a:t>Council </a:t>
            </a:r>
            <a:r>
              <a:rPr lang="en-US" sz="1450" dirty="0">
                <a:solidFill>
                  <a:schemeClr val="tx1"/>
                </a:solidFill>
                <a:latin typeface="Trebuchet MS" panose="020B0603020202020204" pitchFamily="34" charset="0"/>
              </a:rPr>
              <a:t>passed </a:t>
            </a:r>
            <a:r>
              <a:rPr lang="en-US" sz="1450" dirty="0" smtClean="0">
                <a:solidFill>
                  <a:schemeClr val="tx1"/>
                </a:solidFill>
                <a:latin typeface="Trebuchet MS" panose="020B0603020202020204" pitchFamily="34" charset="0"/>
              </a:rPr>
              <a:t>resolution adopting Open </a:t>
            </a:r>
            <a:r>
              <a:rPr lang="en-US" sz="1450" dirty="0">
                <a:solidFill>
                  <a:schemeClr val="tx1"/>
                </a:solidFill>
                <a:latin typeface="Trebuchet MS" panose="020B0603020202020204" pitchFamily="34" charset="0"/>
              </a:rPr>
              <a:t>Space Committee’s recommendation for </a:t>
            </a:r>
            <a:r>
              <a:rPr lang="en-US" sz="1450" dirty="0" smtClean="0">
                <a:solidFill>
                  <a:schemeClr val="tx1"/>
                </a:solidFill>
                <a:latin typeface="Trebuchet MS" panose="020B0603020202020204" pitchFamily="34" charset="0"/>
              </a:rPr>
              <a:t>passive </a:t>
            </a:r>
            <a:r>
              <a:rPr lang="en-US" sz="1450" dirty="0">
                <a:solidFill>
                  <a:schemeClr val="tx1"/>
                </a:solidFill>
                <a:latin typeface="Trebuchet MS" panose="020B0603020202020204" pitchFamily="34" charset="0"/>
              </a:rPr>
              <a:t>and active </a:t>
            </a:r>
            <a:r>
              <a:rPr lang="en-US" sz="1450" dirty="0" smtClean="0">
                <a:solidFill>
                  <a:schemeClr val="tx1"/>
                </a:solidFill>
                <a:latin typeface="Trebuchet MS" panose="020B0603020202020204" pitchFamily="34" charset="0"/>
              </a:rPr>
              <a:t>park that included playground</a:t>
            </a:r>
            <a:r>
              <a:rPr lang="en-US" sz="1450" dirty="0">
                <a:solidFill>
                  <a:schemeClr val="tx1"/>
                </a:solidFill>
                <a:latin typeface="Trebuchet MS" panose="020B0603020202020204" pitchFamily="34" charset="0"/>
              </a:rPr>
              <a:t>, </a:t>
            </a:r>
            <a:r>
              <a:rPr lang="en-US" sz="1450" dirty="0" smtClean="0">
                <a:solidFill>
                  <a:schemeClr val="tx1"/>
                </a:solidFill>
                <a:latin typeface="Trebuchet MS" panose="020B0603020202020204" pitchFamily="34" charset="0"/>
              </a:rPr>
              <a:t>walking </a:t>
            </a:r>
            <a:r>
              <a:rPr lang="en-US" sz="1450" dirty="0">
                <a:solidFill>
                  <a:schemeClr val="tx1"/>
                </a:solidFill>
                <a:latin typeface="Trebuchet MS" panose="020B0603020202020204" pitchFamily="34" charset="0"/>
              </a:rPr>
              <a:t>path, </a:t>
            </a:r>
            <a:r>
              <a:rPr lang="en-US" sz="1450" dirty="0" smtClean="0">
                <a:solidFill>
                  <a:schemeClr val="tx1"/>
                </a:solidFill>
                <a:latin typeface="Trebuchet MS" panose="020B0603020202020204" pitchFamily="34" charset="0"/>
              </a:rPr>
              <a:t>90 ft. </a:t>
            </a:r>
            <a:r>
              <a:rPr lang="en-US" sz="1450" dirty="0">
                <a:solidFill>
                  <a:schemeClr val="tx1"/>
                </a:solidFill>
                <a:latin typeface="Trebuchet MS" panose="020B0603020202020204" pitchFamily="34" charset="0"/>
              </a:rPr>
              <a:t>baseball </a:t>
            </a:r>
            <a:r>
              <a:rPr lang="en-US" sz="1450" dirty="0" smtClean="0">
                <a:solidFill>
                  <a:schemeClr val="tx1"/>
                </a:solidFill>
                <a:latin typeface="Trebuchet MS" panose="020B0603020202020204" pitchFamily="34" charset="0"/>
              </a:rPr>
              <a:t>diamond, </a:t>
            </a:r>
            <a:r>
              <a:rPr lang="en-US" sz="1450" dirty="0">
                <a:solidFill>
                  <a:schemeClr val="tx1"/>
                </a:solidFill>
                <a:latin typeface="Trebuchet MS" panose="020B0603020202020204" pitchFamily="34" charset="0"/>
              </a:rPr>
              <a:t>and a 120 </a:t>
            </a:r>
            <a:r>
              <a:rPr lang="en-US" sz="1450" dirty="0" smtClean="0">
                <a:solidFill>
                  <a:schemeClr val="tx1"/>
                </a:solidFill>
                <a:latin typeface="Trebuchet MS" panose="020B0603020202020204" pitchFamily="34" charset="0"/>
              </a:rPr>
              <a:t>x </a:t>
            </a:r>
            <a:r>
              <a:rPr lang="en-US" sz="1450" dirty="0">
                <a:solidFill>
                  <a:schemeClr val="tx1"/>
                </a:solidFill>
                <a:latin typeface="Trebuchet MS" panose="020B0603020202020204" pitchFamily="34" charset="0"/>
              </a:rPr>
              <a:t>75 </a:t>
            </a:r>
            <a:r>
              <a:rPr lang="en-US" sz="1450" dirty="0" smtClean="0">
                <a:solidFill>
                  <a:schemeClr val="tx1"/>
                </a:solidFill>
                <a:latin typeface="Trebuchet MS" panose="020B0603020202020204" pitchFamily="34" charset="0"/>
              </a:rPr>
              <a:t>yd. </a:t>
            </a:r>
            <a:r>
              <a:rPr lang="en-US" sz="1450" dirty="0">
                <a:solidFill>
                  <a:schemeClr val="tx1"/>
                </a:solidFill>
                <a:latin typeface="Trebuchet MS" panose="020B0603020202020204" pitchFamily="34" charset="0"/>
              </a:rPr>
              <a:t>multi-purpose </a:t>
            </a:r>
            <a:r>
              <a:rPr lang="en-US" sz="1450" dirty="0" smtClean="0">
                <a:solidFill>
                  <a:schemeClr val="tx1"/>
                </a:solidFill>
                <a:latin typeface="Trebuchet MS" panose="020B0603020202020204" pitchFamily="34" charset="0"/>
              </a:rPr>
              <a:t>field. Resolution </a:t>
            </a:r>
            <a:r>
              <a:rPr lang="en-US" sz="1450" dirty="0">
                <a:solidFill>
                  <a:schemeClr val="tx1"/>
                </a:solidFill>
                <a:latin typeface="Trebuchet MS" panose="020B0603020202020204" pitchFamily="34" charset="0"/>
              </a:rPr>
              <a:t>also provided </a:t>
            </a:r>
            <a:r>
              <a:rPr lang="en-US" sz="1450" dirty="0" smtClean="0">
                <a:solidFill>
                  <a:schemeClr val="tx1"/>
                </a:solidFill>
                <a:latin typeface="Trebuchet MS" panose="020B0603020202020204" pitchFamily="34" charset="0"/>
              </a:rPr>
              <a:t>road </a:t>
            </a:r>
            <a:r>
              <a:rPr lang="en-US" sz="1450" dirty="0">
                <a:solidFill>
                  <a:schemeClr val="tx1"/>
                </a:solidFill>
                <a:latin typeface="Trebuchet MS" panose="020B0603020202020204" pitchFamily="34" charset="0"/>
              </a:rPr>
              <a:t>map for </a:t>
            </a:r>
            <a:r>
              <a:rPr lang="en-US" sz="1450" dirty="0" smtClean="0">
                <a:solidFill>
                  <a:schemeClr val="tx1"/>
                </a:solidFill>
                <a:latin typeface="Trebuchet MS" panose="020B0603020202020204" pitchFamily="34" charset="0"/>
              </a:rPr>
              <a:t>stabilization </a:t>
            </a:r>
            <a:r>
              <a:rPr lang="en-US" sz="1450" dirty="0">
                <a:solidFill>
                  <a:schemeClr val="tx1"/>
                </a:solidFill>
                <a:latin typeface="Trebuchet MS" panose="020B0603020202020204" pitchFamily="34" charset="0"/>
              </a:rPr>
              <a:t>and possible restoration of </a:t>
            </a:r>
            <a:r>
              <a:rPr lang="en-US" sz="1450" dirty="0" err="1" smtClean="0">
                <a:solidFill>
                  <a:schemeClr val="tx1"/>
                </a:solidFill>
                <a:latin typeface="Trebuchet MS" panose="020B0603020202020204" pitchFamily="34" charset="0"/>
              </a:rPr>
              <a:t>Schedler</a:t>
            </a:r>
            <a:r>
              <a:rPr lang="en-US" sz="1450" dirty="0" smtClean="0">
                <a:solidFill>
                  <a:schemeClr val="tx1"/>
                </a:solidFill>
                <a:latin typeface="Trebuchet MS" panose="020B0603020202020204" pitchFamily="34" charset="0"/>
              </a:rPr>
              <a:t> house</a:t>
            </a:r>
          </a:p>
          <a:p>
            <a:pPr marL="295910" marR="114935" indent="-283210" algn="just">
              <a:lnSpc>
                <a:spcPct val="101499"/>
              </a:lnSpc>
              <a:spcAft>
                <a:spcPts val="600"/>
              </a:spcAft>
              <a:buClr>
                <a:srgbClr val="90C126"/>
              </a:buClr>
              <a:buSzPct val="79487"/>
              <a:buFont typeface="Times New Roman"/>
              <a:buChar char="□"/>
              <a:tabLst>
                <a:tab pos="296545" algn="l"/>
              </a:tabLst>
            </a:pPr>
            <a:r>
              <a:rPr lang="en-US" sz="1450" dirty="0" smtClean="0">
                <a:solidFill>
                  <a:schemeClr val="tx1"/>
                </a:solidFill>
                <a:latin typeface="Trebuchet MS" panose="020B0603020202020204" pitchFamily="34" charset="0"/>
              </a:rPr>
              <a:t>In </a:t>
            </a:r>
            <a:r>
              <a:rPr lang="en-US" sz="1450" dirty="0">
                <a:solidFill>
                  <a:schemeClr val="tx1"/>
                </a:solidFill>
                <a:latin typeface="Trebuchet MS" panose="020B0603020202020204" pitchFamily="34" charset="0"/>
              </a:rPr>
              <a:t>2017, the </a:t>
            </a:r>
            <a:r>
              <a:rPr lang="en-US" sz="1450" dirty="0" smtClean="0">
                <a:solidFill>
                  <a:schemeClr val="tx1"/>
                </a:solidFill>
                <a:latin typeface="Trebuchet MS" panose="020B0603020202020204" pitchFamily="34" charset="0"/>
              </a:rPr>
              <a:t>Council rescinded 2015 </a:t>
            </a:r>
            <a:r>
              <a:rPr lang="en-US" sz="1450" dirty="0">
                <a:solidFill>
                  <a:schemeClr val="tx1"/>
                </a:solidFill>
                <a:latin typeface="Trebuchet MS" panose="020B0603020202020204" pitchFamily="34" charset="0"/>
              </a:rPr>
              <a:t>resolution, deciding instead to re-analyze the proposed plan for </a:t>
            </a:r>
            <a:r>
              <a:rPr lang="en-US" sz="1450" dirty="0" err="1" smtClean="0">
                <a:solidFill>
                  <a:schemeClr val="tx1"/>
                </a:solidFill>
                <a:latin typeface="Trebuchet MS" panose="020B0603020202020204" pitchFamily="34" charset="0"/>
              </a:rPr>
              <a:t>Schedler</a:t>
            </a:r>
            <a:r>
              <a:rPr lang="en-US" sz="1450" dirty="0" smtClean="0">
                <a:solidFill>
                  <a:schemeClr val="tx1"/>
                </a:solidFill>
                <a:latin typeface="Trebuchet MS" panose="020B0603020202020204" pitchFamily="34" charset="0"/>
              </a:rPr>
              <a:t>, and appointed </a:t>
            </a:r>
            <a:r>
              <a:rPr lang="en-US" sz="1450" dirty="0">
                <a:solidFill>
                  <a:schemeClr val="tx1"/>
                </a:solidFill>
                <a:latin typeface="Trebuchet MS" panose="020B0603020202020204" pitchFamily="34" charset="0"/>
              </a:rPr>
              <a:t>this </a:t>
            </a:r>
            <a:r>
              <a:rPr lang="en-US" sz="1450" dirty="0" smtClean="0">
                <a:solidFill>
                  <a:schemeClr val="tx1"/>
                </a:solidFill>
                <a:latin typeface="Trebuchet MS" panose="020B0603020202020204" pitchFamily="34" charset="0"/>
              </a:rPr>
              <a:t>Ad Hoc Committee </a:t>
            </a:r>
            <a:r>
              <a:rPr lang="en-US" sz="1450" dirty="0">
                <a:solidFill>
                  <a:schemeClr val="tx1"/>
                </a:solidFill>
                <a:latin typeface="Trebuchet MS" panose="020B0603020202020204" pitchFamily="34" charset="0"/>
              </a:rPr>
              <a:t>to propose a development </a:t>
            </a:r>
            <a:r>
              <a:rPr lang="en-US" sz="1450" dirty="0" smtClean="0">
                <a:solidFill>
                  <a:schemeClr val="tx1"/>
                </a:solidFill>
                <a:latin typeface="Trebuchet MS" panose="020B0603020202020204" pitchFamily="34" charset="0"/>
              </a:rPr>
              <a:t>plan.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01749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4369308"/>
            <a:ext cx="370840" cy="2346960"/>
          </a:xfrm>
          <a:custGeom>
            <a:avLst/>
            <a:gdLst/>
            <a:ahLst/>
            <a:cxnLst/>
            <a:rect l="l" t="t" r="r" b="b"/>
            <a:pathLst>
              <a:path w="370840" h="2346959">
                <a:moveTo>
                  <a:pt x="370332" y="2346959"/>
                </a:moveTo>
                <a:lnTo>
                  <a:pt x="0" y="2346959"/>
                </a:lnTo>
                <a:lnTo>
                  <a:pt x="0" y="0"/>
                </a:lnTo>
                <a:lnTo>
                  <a:pt x="370332" y="2346959"/>
                </a:lnTo>
                <a:close/>
              </a:path>
            </a:pathLst>
          </a:custGeom>
          <a:solidFill>
            <a:srgbClr val="90C12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621219" y="1242746"/>
            <a:ext cx="8815960" cy="44884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3529"/>
              </a:lnSpc>
            </a:pPr>
            <a:r>
              <a:rPr dirty="0"/>
              <a:t>S</a:t>
            </a:r>
            <a:r>
              <a:rPr spc="10" dirty="0"/>
              <a:t>c</a:t>
            </a:r>
            <a:r>
              <a:rPr spc="-20" dirty="0"/>
              <a:t>h</a:t>
            </a:r>
            <a:r>
              <a:rPr spc="10" dirty="0"/>
              <a:t>e</a:t>
            </a:r>
            <a:r>
              <a:rPr spc="5" dirty="0"/>
              <a:t>d</a:t>
            </a:r>
            <a:r>
              <a:rPr spc="-15" dirty="0"/>
              <a:t>le</a:t>
            </a:r>
            <a:r>
              <a:rPr dirty="0"/>
              <a:t>r</a:t>
            </a:r>
            <a:r>
              <a:rPr spc="-170" dirty="0"/>
              <a:t> </a:t>
            </a:r>
            <a:r>
              <a:rPr dirty="0"/>
              <a:t>Ad</a:t>
            </a:r>
            <a:r>
              <a:rPr spc="10" dirty="0"/>
              <a:t> </a:t>
            </a:r>
            <a:r>
              <a:rPr lang="en-US" spc="-20" dirty="0"/>
              <a:t>H</a:t>
            </a:r>
            <a:r>
              <a:rPr spc="10" dirty="0" smtClean="0"/>
              <a:t>o</a:t>
            </a:r>
            <a:r>
              <a:rPr dirty="0" smtClean="0"/>
              <a:t>c</a:t>
            </a:r>
            <a:r>
              <a:rPr spc="15" dirty="0" smtClean="0"/>
              <a:t> </a:t>
            </a:r>
            <a:r>
              <a:rPr spc="-25" dirty="0"/>
              <a:t>C</a:t>
            </a:r>
            <a:r>
              <a:rPr spc="10" dirty="0"/>
              <a:t>o</a:t>
            </a:r>
            <a:r>
              <a:rPr dirty="0"/>
              <a:t>mm</a:t>
            </a:r>
            <a:r>
              <a:rPr spc="10" dirty="0"/>
              <a:t>i</a:t>
            </a:r>
            <a:r>
              <a:rPr spc="-20" dirty="0"/>
              <a:t>t</a:t>
            </a:r>
            <a:r>
              <a:rPr spc="10" dirty="0"/>
              <a:t>t</a:t>
            </a:r>
            <a:r>
              <a:rPr spc="-15" dirty="0"/>
              <a:t>e</a:t>
            </a:r>
            <a:r>
              <a:rPr dirty="0"/>
              <a:t>e</a:t>
            </a:r>
            <a:r>
              <a:rPr spc="-10" dirty="0"/>
              <a:t> </a:t>
            </a:r>
            <a:r>
              <a:rPr spc="-15" dirty="0"/>
              <a:t>F</a:t>
            </a:r>
            <a:r>
              <a:rPr spc="10" dirty="0"/>
              <a:t>o</a:t>
            </a:r>
            <a:r>
              <a:rPr spc="5" dirty="0"/>
              <a:t>r</a:t>
            </a:r>
            <a:r>
              <a:rPr dirty="0"/>
              <a:t>m</a:t>
            </a:r>
            <a:r>
              <a:rPr spc="-15" dirty="0"/>
              <a:t>e</a:t>
            </a:r>
            <a:r>
              <a:rPr dirty="0"/>
              <a:t>d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621253" y="2184182"/>
            <a:ext cx="7379747" cy="447584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95910" marR="208279" indent="-283210">
              <a:lnSpc>
                <a:spcPct val="101499"/>
              </a:lnSpc>
              <a:buClr>
                <a:srgbClr val="90C126"/>
              </a:buClr>
              <a:buSzPct val="79487"/>
              <a:buFont typeface="Times New Roman"/>
              <a:buChar char="□"/>
              <a:tabLst>
                <a:tab pos="296545" algn="l"/>
              </a:tabLst>
            </a:pPr>
            <a:r>
              <a:rPr sz="1950" spc="10" dirty="0">
                <a:latin typeface="Trebuchet MS"/>
                <a:cs typeface="Trebuchet MS"/>
              </a:rPr>
              <a:t>M</a:t>
            </a:r>
            <a:r>
              <a:rPr sz="1950" dirty="0">
                <a:latin typeface="Trebuchet MS"/>
                <a:cs typeface="Trebuchet MS"/>
              </a:rPr>
              <a:t>e</a:t>
            </a:r>
            <a:r>
              <a:rPr sz="1950" spc="15" dirty="0">
                <a:latin typeface="Trebuchet MS"/>
                <a:cs typeface="Trebuchet MS"/>
              </a:rPr>
              <a:t>mbe</a:t>
            </a:r>
            <a:r>
              <a:rPr sz="1950" spc="5" dirty="0">
                <a:latin typeface="Trebuchet MS"/>
                <a:cs typeface="Trebuchet MS"/>
              </a:rPr>
              <a:t>rs</a:t>
            </a:r>
            <a:r>
              <a:rPr sz="1950" spc="-5" dirty="0">
                <a:latin typeface="Trebuchet MS"/>
                <a:cs typeface="Trebuchet MS"/>
              </a:rPr>
              <a:t> </a:t>
            </a:r>
            <a:r>
              <a:rPr sz="1950" spc="15" dirty="0">
                <a:latin typeface="Trebuchet MS"/>
                <a:cs typeface="Trebuchet MS"/>
              </a:rPr>
              <a:t>appo</a:t>
            </a:r>
            <a:r>
              <a:rPr sz="1950" spc="-5" dirty="0">
                <a:latin typeface="Trebuchet MS"/>
                <a:cs typeface="Trebuchet MS"/>
              </a:rPr>
              <a:t>i</a:t>
            </a:r>
            <a:r>
              <a:rPr sz="1950" spc="15" dirty="0">
                <a:latin typeface="Trebuchet MS"/>
                <a:cs typeface="Trebuchet MS"/>
              </a:rPr>
              <a:t>n</a:t>
            </a:r>
            <a:r>
              <a:rPr sz="1950" spc="-10" dirty="0">
                <a:latin typeface="Trebuchet MS"/>
                <a:cs typeface="Trebuchet MS"/>
              </a:rPr>
              <a:t>t</a:t>
            </a:r>
            <a:r>
              <a:rPr sz="1950" spc="15" dirty="0">
                <a:latin typeface="Trebuchet MS"/>
                <a:cs typeface="Trebuchet MS"/>
              </a:rPr>
              <a:t>e</a:t>
            </a:r>
            <a:r>
              <a:rPr sz="1950" spc="10" dirty="0">
                <a:latin typeface="Trebuchet MS"/>
                <a:cs typeface="Trebuchet MS"/>
              </a:rPr>
              <a:t>d </a:t>
            </a:r>
            <a:r>
              <a:rPr sz="1950" spc="-5" dirty="0">
                <a:latin typeface="Trebuchet MS"/>
                <a:cs typeface="Trebuchet MS"/>
              </a:rPr>
              <a:t>b</a:t>
            </a:r>
            <a:r>
              <a:rPr sz="1950" spc="5" dirty="0">
                <a:latin typeface="Trebuchet MS"/>
                <a:cs typeface="Trebuchet MS"/>
              </a:rPr>
              <a:t>y</a:t>
            </a:r>
            <a:r>
              <a:rPr sz="1950" spc="20" dirty="0">
                <a:latin typeface="Trebuchet MS"/>
                <a:cs typeface="Trebuchet MS"/>
              </a:rPr>
              <a:t> </a:t>
            </a:r>
            <a:r>
              <a:rPr lang="en-US" sz="1950" spc="20" dirty="0" smtClean="0">
                <a:latin typeface="Trebuchet MS"/>
                <a:cs typeface="Trebuchet MS"/>
              </a:rPr>
              <a:t>Council </a:t>
            </a:r>
            <a:r>
              <a:rPr sz="1950" spc="10" dirty="0" smtClean="0">
                <a:latin typeface="Trebuchet MS"/>
                <a:cs typeface="Trebuchet MS"/>
              </a:rPr>
              <a:t>to</a:t>
            </a:r>
            <a:r>
              <a:rPr sz="1950" spc="15" dirty="0" smtClean="0">
                <a:latin typeface="Trebuchet MS"/>
                <a:cs typeface="Trebuchet MS"/>
              </a:rPr>
              <a:t> </a:t>
            </a:r>
            <a:r>
              <a:rPr lang="en-US" sz="1950" spc="15" dirty="0" smtClean="0">
                <a:latin typeface="Trebuchet MS"/>
                <a:cs typeface="Trebuchet MS"/>
              </a:rPr>
              <a:t>reach consensus </a:t>
            </a:r>
            <a:r>
              <a:rPr sz="1950" spc="15" dirty="0" smtClean="0">
                <a:latin typeface="Trebuchet MS"/>
                <a:cs typeface="Trebuchet MS"/>
              </a:rPr>
              <a:t>o</a:t>
            </a:r>
            <a:r>
              <a:rPr sz="1950" spc="10" dirty="0" smtClean="0">
                <a:latin typeface="Trebuchet MS"/>
                <a:cs typeface="Trebuchet MS"/>
              </a:rPr>
              <a:t>n</a:t>
            </a:r>
            <a:r>
              <a:rPr sz="1950" spc="15" dirty="0" smtClean="0">
                <a:latin typeface="Trebuchet MS"/>
                <a:cs typeface="Trebuchet MS"/>
              </a:rPr>
              <a:t> </a:t>
            </a:r>
            <a:r>
              <a:rPr sz="1950" spc="5" dirty="0">
                <a:latin typeface="Trebuchet MS"/>
                <a:cs typeface="Trebuchet MS"/>
              </a:rPr>
              <a:t>f</a:t>
            </a:r>
            <a:r>
              <a:rPr sz="1950" spc="-5" dirty="0">
                <a:latin typeface="Trebuchet MS"/>
                <a:cs typeface="Trebuchet MS"/>
              </a:rPr>
              <a:t>u</a:t>
            </a:r>
            <a:r>
              <a:rPr sz="1950" spc="10" dirty="0">
                <a:latin typeface="Trebuchet MS"/>
                <a:cs typeface="Trebuchet MS"/>
              </a:rPr>
              <a:t>t</a:t>
            </a:r>
            <a:r>
              <a:rPr sz="1950" spc="-5" dirty="0">
                <a:latin typeface="Trebuchet MS"/>
                <a:cs typeface="Trebuchet MS"/>
              </a:rPr>
              <a:t>u</a:t>
            </a:r>
            <a:r>
              <a:rPr sz="1950" spc="5" dirty="0">
                <a:latin typeface="Trebuchet MS"/>
                <a:cs typeface="Trebuchet MS"/>
              </a:rPr>
              <a:t>re</a:t>
            </a:r>
            <a:r>
              <a:rPr sz="1950" spc="15" dirty="0">
                <a:latin typeface="Trebuchet MS"/>
                <a:cs typeface="Trebuchet MS"/>
              </a:rPr>
              <a:t> de</a:t>
            </a:r>
            <a:r>
              <a:rPr sz="1950" spc="-5" dirty="0">
                <a:latin typeface="Trebuchet MS"/>
                <a:cs typeface="Trebuchet MS"/>
              </a:rPr>
              <a:t>s</a:t>
            </a:r>
            <a:r>
              <a:rPr sz="1950" spc="10" dirty="0">
                <a:latin typeface="Trebuchet MS"/>
                <a:cs typeface="Trebuchet MS"/>
              </a:rPr>
              <a:t>i</a:t>
            </a:r>
            <a:r>
              <a:rPr sz="1950" dirty="0">
                <a:latin typeface="Trebuchet MS"/>
                <a:cs typeface="Trebuchet MS"/>
              </a:rPr>
              <a:t>g</a:t>
            </a:r>
            <a:r>
              <a:rPr sz="1950" spc="10" dirty="0">
                <a:latin typeface="Trebuchet MS"/>
                <a:cs typeface="Trebuchet MS"/>
              </a:rPr>
              <a:t>n</a:t>
            </a:r>
            <a:r>
              <a:rPr sz="1950" spc="15" dirty="0">
                <a:latin typeface="Trebuchet MS"/>
                <a:cs typeface="Trebuchet MS"/>
              </a:rPr>
              <a:t> a</a:t>
            </a:r>
            <a:r>
              <a:rPr sz="1950" spc="-5" dirty="0">
                <a:latin typeface="Trebuchet MS"/>
                <a:cs typeface="Trebuchet MS"/>
              </a:rPr>
              <a:t>n</a:t>
            </a:r>
            <a:r>
              <a:rPr sz="1950" spc="10" dirty="0">
                <a:latin typeface="Trebuchet MS"/>
                <a:cs typeface="Trebuchet MS"/>
              </a:rPr>
              <a:t>d </a:t>
            </a:r>
            <a:r>
              <a:rPr sz="1950" spc="15" dirty="0">
                <a:latin typeface="Trebuchet MS"/>
                <a:cs typeface="Trebuchet MS"/>
              </a:rPr>
              <a:t>u</a:t>
            </a:r>
            <a:r>
              <a:rPr sz="1950" spc="-5" dirty="0">
                <a:latin typeface="Trebuchet MS"/>
                <a:cs typeface="Trebuchet MS"/>
              </a:rPr>
              <a:t>s</a:t>
            </a:r>
            <a:r>
              <a:rPr sz="1950" spc="10" dirty="0">
                <a:latin typeface="Trebuchet MS"/>
                <a:cs typeface="Trebuchet MS"/>
              </a:rPr>
              <a:t>e</a:t>
            </a:r>
            <a:r>
              <a:rPr sz="1950" spc="35" dirty="0">
                <a:latin typeface="Trebuchet MS"/>
                <a:cs typeface="Trebuchet MS"/>
              </a:rPr>
              <a:t> </a:t>
            </a:r>
            <a:r>
              <a:rPr sz="1950" spc="15" dirty="0">
                <a:latin typeface="Trebuchet MS"/>
                <a:cs typeface="Trebuchet MS"/>
              </a:rPr>
              <a:t>o</a:t>
            </a:r>
            <a:r>
              <a:rPr sz="1950" spc="5" dirty="0">
                <a:latin typeface="Trebuchet MS"/>
                <a:cs typeface="Trebuchet MS"/>
              </a:rPr>
              <a:t>f</a:t>
            </a:r>
            <a:r>
              <a:rPr sz="1950" spc="-15" dirty="0">
                <a:latin typeface="Trebuchet MS"/>
                <a:cs typeface="Trebuchet MS"/>
              </a:rPr>
              <a:t> </a:t>
            </a:r>
            <a:r>
              <a:rPr lang="en-US" sz="1950" spc="-15" dirty="0" smtClean="0">
                <a:latin typeface="Trebuchet MS"/>
                <a:cs typeface="Trebuchet MS"/>
              </a:rPr>
              <a:t>park on </a:t>
            </a:r>
            <a:r>
              <a:rPr sz="1950" spc="5" dirty="0" err="1" smtClean="0">
                <a:latin typeface="Trebuchet MS"/>
                <a:cs typeface="Trebuchet MS"/>
              </a:rPr>
              <a:t>S</a:t>
            </a:r>
            <a:r>
              <a:rPr sz="1950" spc="-5" dirty="0" err="1" smtClean="0">
                <a:latin typeface="Trebuchet MS"/>
                <a:cs typeface="Trebuchet MS"/>
              </a:rPr>
              <a:t>c</a:t>
            </a:r>
            <a:r>
              <a:rPr sz="1950" spc="15" dirty="0" err="1" smtClean="0">
                <a:latin typeface="Trebuchet MS"/>
                <a:cs typeface="Trebuchet MS"/>
              </a:rPr>
              <a:t>h</a:t>
            </a:r>
            <a:r>
              <a:rPr sz="1950" dirty="0" err="1" smtClean="0">
                <a:latin typeface="Trebuchet MS"/>
                <a:cs typeface="Trebuchet MS"/>
              </a:rPr>
              <a:t>e</a:t>
            </a:r>
            <a:r>
              <a:rPr sz="1950" spc="15" dirty="0" err="1" smtClean="0">
                <a:latin typeface="Trebuchet MS"/>
                <a:cs typeface="Trebuchet MS"/>
              </a:rPr>
              <a:t>dl</a:t>
            </a:r>
            <a:r>
              <a:rPr sz="1950" dirty="0" err="1" smtClean="0">
                <a:latin typeface="Trebuchet MS"/>
                <a:cs typeface="Trebuchet MS"/>
              </a:rPr>
              <a:t>e</a:t>
            </a:r>
            <a:r>
              <a:rPr sz="1950" spc="5" dirty="0" err="1" smtClean="0">
                <a:latin typeface="Trebuchet MS"/>
                <a:cs typeface="Trebuchet MS"/>
              </a:rPr>
              <a:t>r</a:t>
            </a:r>
            <a:r>
              <a:rPr sz="1950" spc="30" dirty="0" smtClean="0">
                <a:latin typeface="Trebuchet MS"/>
                <a:cs typeface="Trebuchet MS"/>
              </a:rPr>
              <a:t> </a:t>
            </a:r>
            <a:r>
              <a:rPr lang="en-US" sz="1950" spc="30" dirty="0" smtClean="0">
                <a:latin typeface="Trebuchet MS"/>
                <a:cs typeface="Trebuchet MS"/>
              </a:rPr>
              <a:t>property</a:t>
            </a:r>
            <a:endParaRPr sz="1950" dirty="0" smtClean="0">
              <a:latin typeface="Trebuchet MS"/>
              <a:cs typeface="Trebuchet MS"/>
            </a:endParaRPr>
          </a:p>
          <a:p>
            <a:pPr marL="295910" marR="444500" indent="-283210">
              <a:lnSpc>
                <a:spcPct val="101600"/>
              </a:lnSpc>
              <a:spcBef>
                <a:spcPts val="825"/>
              </a:spcBef>
              <a:buClr>
                <a:srgbClr val="90C126"/>
              </a:buClr>
              <a:buSzPct val="79487"/>
              <a:buFont typeface="Times New Roman"/>
              <a:buChar char="□"/>
              <a:tabLst>
                <a:tab pos="296545" algn="l"/>
              </a:tabLst>
            </a:pPr>
            <a:r>
              <a:rPr sz="1950" spc="-85" dirty="0" smtClean="0">
                <a:latin typeface="Trebuchet MS"/>
                <a:cs typeface="Trebuchet MS"/>
              </a:rPr>
              <a:t>P</a:t>
            </a:r>
            <a:r>
              <a:rPr sz="1950" spc="5" dirty="0" smtClean="0">
                <a:latin typeface="Trebuchet MS"/>
                <a:cs typeface="Trebuchet MS"/>
              </a:rPr>
              <a:t>r</a:t>
            </a:r>
            <a:r>
              <a:rPr sz="1950" spc="15" dirty="0" smtClean="0">
                <a:latin typeface="Trebuchet MS"/>
                <a:cs typeface="Trebuchet MS"/>
              </a:rPr>
              <a:t>o</a:t>
            </a:r>
            <a:r>
              <a:rPr sz="1950" spc="5" dirty="0" smtClean="0">
                <a:latin typeface="Trebuchet MS"/>
                <a:cs typeface="Trebuchet MS"/>
              </a:rPr>
              <a:t>v</a:t>
            </a:r>
            <a:r>
              <a:rPr sz="1950" spc="-5" dirty="0" smtClean="0">
                <a:latin typeface="Trebuchet MS"/>
                <a:cs typeface="Trebuchet MS"/>
              </a:rPr>
              <a:t>i</a:t>
            </a:r>
            <a:r>
              <a:rPr sz="1950" spc="15" dirty="0" smtClean="0">
                <a:latin typeface="Trebuchet MS"/>
                <a:cs typeface="Trebuchet MS"/>
              </a:rPr>
              <a:t>d</a:t>
            </a:r>
            <a:r>
              <a:rPr sz="1950" spc="10" dirty="0" smtClean="0">
                <a:latin typeface="Trebuchet MS"/>
                <a:cs typeface="Trebuchet MS"/>
              </a:rPr>
              <a:t>e</a:t>
            </a:r>
            <a:r>
              <a:rPr sz="1950" spc="15" dirty="0" smtClean="0">
                <a:latin typeface="Trebuchet MS"/>
                <a:cs typeface="Trebuchet MS"/>
              </a:rPr>
              <a:t> </a:t>
            </a:r>
            <a:r>
              <a:rPr sz="1950" spc="-10" dirty="0" smtClean="0">
                <a:latin typeface="Trebuchet MS"/>
                <a:cs typeface="Trebuchet MS"/>
              </a:rPr>
              <a:t>t</a:t>
            </a:r>
            <a:r>
              <a:rPr sz="1950" spc="5" dirty="0" smtClean="0">
                <a:latin typeface="Trebuchet MS"/>
                <a:cs typeface="Trebuchet MS"/>
              </a:rPr>
              <a:t>r</a:t>
            </a:r>
            <a:r>
              <a:rPr sz="1950" spc="15" dirty="0" smtClean="0">
                <a:latin typeface="Trebuchet MS"/>
                <a:cs typeface="Trebuchet MS"/>
              </a:rPr>
              <a:t>a</a:t>
            </a:r>
            <a:r>
              <a:rPr sz="1950" spc="-5" dirty="0" smtClean="0">
                <a:latin typeface="Trebuchet MS"/>
                <a:cs typeface="Trebuchet MS"/>
              </a:rPr>
              <a:t>n</a:t>
            </a:r>
            <a:r>
              <a:rPr sz="1950" spc="15" dirty="0" smtClean="0">
                <a:latin typeface="Trebuchet MS"/>
                <a:cs typeface="Trebuchet MS"/>
              </a:rPr>
              <a:t>sp</a:t>
            </a:r>
            <a:r>
              <a:rPr sz="1950" dirty="0" smtClean="0">
                <a:latin typeface="Trebuchet MS"/>
                <a:cs typeface="Trebuchet MS"/>
              </a:rPr>
              <a:t>a</a:t>
            </a:r>
            <a:r>
              <a:rPr sz="1950" spc="5" dirty="0" smtClean="0">
                <a:latin typeface="Trebuchet MS"/>
                <a:cs typeface="Trebuchet MS"/>
              </a:rPr>
              <a:t>r</a:t>
            </a:r>
            <a:r>
              <a:rPr sz="1950" spc="15" dirty="0" smtClean="0">
                <a:latin typeface="Trebuchet MS"/>
                <a:cs typeface="Trebuchet MS"/>
              </a:rPr>
              <a:t>e</a:t>
            </a:r>
            <a:r>
              <a:rPr sz="1950" spc="-5" dirty="0" smtClean="0">
                <a:latin typeface="Trebuchet MS"/>
                <a:cs typeface="Trebuchet MS"/>
              </a:rPr>
              <a:t>n</a:t>
            </a:r>
            <a:r>
              <a:rPr sz="1950" spc="10" dirty="0" smtClean="0">
                <a:latin typeface="Trebuchet MS"/>
                <a:cs typeface="Trebuchet MS"/>
              </a:rPr>
              <a:t>c</a:t>
            </a:r>
            <a:r>
              <a:rPr sz="1950" spc="5" dirty="0" smtClean="0">
                <a:latin typeface="Trebuchet MS"/>
                <a:cs typeface="Trebuchet MS"/>
              </a:rPr>
              <a:t>y</a:t>
            </a:r>
            <a:r>
              <a:rPr sz="1950" spc="40" dirty="0" smtClean="0">
                <a:latin typeface="Trebuchet MS"/>
                <a:cs typeface="Trebuchet MS"/>
              </a:rPr>
              <a:t> </a:t>
            </a:r>
            <a:r>
              <a:rPr sz="1950" spc="-5" dirty="0" smtClean="0">
                <a:latin typeface="Trebuchet MS"/>
                <a:cs typeface="Trebuchet MS"/>
              </a:rPr>
              <a:t>i</a:t>
            </a:r>
            <a:r>
              <a:rPr sz="1950" spc="10" dirty="0" smtClean="0">
                <a:latin typeface="Trebuchet MS"/>
                <a:cs typeface="Trebuchet MS"/>
              </a:rPr>
              <a:t>n</a:t>
            </a:r>
            <a:r>
              <a:rPr sz="1950" spc="15" dirty="0" smtClean="0">
                <a:latin typeface="Trebuchet MS"/>
                <a:cs typeface="Trebuchet MS"/>
              </a:rPr>
              <a:t> </a:t>
            </a:r>
            <a:r>
              <a:rPr sz="1950" spc="-10" dirty="0" smtClean="0">
                <a:latin typeface="Trebuchet MS"/>
                <a:cs typeface="Trebuchet MS"/>
              </a:rPr>
              <a:t>t</a:t>
            </a:r>
            <a:r>
              <a:rPr sz="1950" spc="15" dirty="0" smtClean="0">
                <a:latin typeface="Trebuchet MS"/>
                <a:cs typeface="Trebuchet MS"/>
              </a:rPr>
              <a:t>h</a:t>
            </a:r>
            <a:r>
              <a:rPr sz="1950" spc="10" dirty="0" smtClean="0">
                <a:latin typeface="Trebuchet MS"/>
                <a:cs typeface="Trebuchet MS"/>
              </a:rPr>
              <a:t>e</a:t>
            </a:r>
            <a:r>
              <a:rPr sz="1950" spc="15" dirty="0" smtClean="0">
                <a:latin typeface="Trebuchet MS"/>
                <a:cs typeface="Trebuchet MS"/>
              </a:rPr>
              <a:t> p</a:t>
            </a:r>
            <a:r>
              <a:rPr sz="1950" spc="5" dirty="0" smtClean="0">
                <a:latin typeface="Trebuchet MS"/>
                <a:cs typeface="Trebuchet MS"/>
              </a:rPr>
              <a:t>r</a:t>
            </a:r>
            <a:r>
              <a:rPr sz="1950" spc="15" dirty="0" smtClean="0">
                <a:latin typeface="Trebuchet MS"/>
                <a:cs typeface="Trebuchet MS"/>
              </a:rPr>
              <a:t>o</a:t>
            </a:r>
            <a:r>
              <a:rPr sz="1950" spc="-5" dirty="0" smtClean="0">
                <a:latin typeface="Trebuchet MS"/>
                <a:cs typeface="Trebuchet MS"/>
              </a:rPr>
              <a:t>c</a:t>
            </a:r>
            <a:r>
              <a:rPr sz="1950" spc="15" dirty="0" smtClean="0">
                <a:latin typeface="Trebuchet MS"/>
                <a:cs typeface="Trebuchet MS"/>
              </a:rPr>
              <a:t>es</a:t>
            </a:r>
            <a:r>
              <a:rPr sz="1950" spc="5" dirty="0" smtClean="0">
                <a:latin typeface="Trebuchet MS"/>
                <a:cs typeface="Trebuchet MS"/>
              </a:rPr>
              <a:t>s</a:t>
            </a:r>
            <a:r>
              <a:rPr sz="1950" spc="15" dirty="0" smtClean="0">
                <a:latin typeface="Trebuchet MS"/>
                <a:cs typeface="Trebuchet MS"/>
              </a:rPr>
              <a:t> </a:t>
            </a:r>
            <a:r>
              <a:rPr sz="1950" spc="-5" dirty="0" smtClean="0">
                <a:latin typeface="Trebuchet MS"/>
                <a:cs typeface="Trebuchet MS"/>
              </a:rPr>
              <a:t>o</a:t>
            </a:r>
            <a:r>
              <a:rPr sz="1950" spc="5" dirty="0" smtClean="0">
                <a:latin typeface="Trebuchet MS"/>
                <a:cs typeface="Trebuchet MS"/>
              </a:rPr>
              <a:t>f f</a:t>
            </a:r>
            <a:r>
              <a:rPr sz="1950" spc="15" dirty="0" smtClean="0">
                <a:latin typeface="Trebuchet MS"/>
                <a:cs typeface="Trebuchet MS"/>
              </a:rPr>
              <a:t>e</a:t>
            </a:r>
            <a:r>
              <a:rPr sz="1950" dirty="0" smtClean="0">
                <a:latin typeface="Trebuchet MS"/>
                <a:cs typeface="Trebuchet MS"/>
              </a:rPr>
              <a:t>a</a:t>
            </a:r>
            <a:r>
              <a:rPr sz="1950" spc="10" dirty="0" smtClean="0">
                <a:latin typeface="Trebuchet MS"/>
                <a:cs typeface="Trebuchet MS"/>
              </a:rPr>
              <a:t>t</a:t>
            </a:r>
            <a:r>
              <a:rPr sz="1950" spc="-5" dirty="0" smtClean="0">
                <a:latin typeface="Trebuchet MS"/>
                <a:cs typeface="Trebuchet MS"/>
              </a:rPr>
              <a:t>u</a:t>
            </a:r>
            <a:r>
              <a:rPr sz="1950" spc="5" dirty="0" smtClean="0">
                <a:latin typeface="Trebuchet MS"/>
                <a:cs typeface="Trebuchet MS"/>
              </a:rPr>
              <a:t>re</a:t>
            </a:r>
            <a:r>
              <a:rPr sz="1950" spc="35" dirty="0" smtClean="0">
                <a:latin typeface="Trebuchet MS"/>
                <a:cs typeface="Trebuchet MS"/>
              </a:rPr>
              <a:t> </a:t>
            </a:r>
            <a:r>
              <a:rPr sz="1950" spc="-5" dirty="0" smtClean="0">
                <a:latin typeface="Trebuchet MS"/>
                <a:cs typeface="Trebuchet MS"/>
              </a:rPr>
              <a:t>s</a:t>
            </a:r>
            <a:r>
              <a:rPr sz="1950" spc="15" dirty="0" smtClean="0">
                <a:latin typeface="Trebuchet MS"/>
                <a:cs typeface="Trebuchet MS"/>
              </a:rPr>
              <a:t>e</a:t>
            </a:r>
            <a:r>
              <a:rPr sz="1950" spc="-5" dirty="0" smtClean="0">
                <a:latin typeface="Trebuchet MS"/>
                <a:cs typeface="Trebuchet MS"/>
              </a:rPr>
              <a:t>l</a:t>
            </a:r>
            <a:r>
              <a:rPr sz="1950" spc="15" dirty="0" smtClean="0">
                <a:latin typeface="Trebuchet MS"/>
                <a:cs typeface="Trebuchet MS"/>
              </a:rPr>
              <a:t>e</a:t>
            </a:r>
            <a:r>
              <a:rPr sz="1950" spc="10" dirty="0" smtClean="0">
                <a:latin typeface="Trebuchet MS"/>
                <a:cs typeface="Trebuchet MS"/>
              </a:rPr>
              <a:t>c</a:t>
            </a:r>
            <a:r>
              <a:rPr sz="1950" spc="-10" dirty="0" smtClean="0">
                <a:latin typeface="Trebuchet MS"/>
                <a:cs typeface="Trebuchet MS"/>
              </a:rPr>
              <a:t>t</a:t>
            </a:r>
            <a:r>
              <a:rPr sz="1950" spc="10" dirty="0" smtClean="0">
                <a:latin typeface="Trebuchet MS"/>
                <a:cs typeface="Trebuchet MS"/>
              </a:rPr>
              <a:t>i</a:t>
            </a:r>
            <a:r>
              <a:rPr sz="1950" spc="-5" dirty="0" smtClean="0">
                <a:latin typeface="Trebuchet MS"/>
                <a:cs typeface="Trebuchet MS"/>
              </a:rPr>
              <a:t>o</a:t>
            </a:r>
            <a:r>
              <a:rPr sz="1950" spc="10" dirty="0" smtClean="0">
                <a:latin typeface="Trebuchet MS"/>
                <a:cs typeface="Trebuchet MS"/>
              </a:rPr>
              <a:t>n</a:t>
            </a:r>
            <a:r>
              <a:rPr sz="1950" spc="15" dirty="0" smtClean="0">
                <a:latin typeface="Trebuchet MS"/>
                <a:cs typeface="Trebuchet MS"/>
              </a:rPr>
              <a:t> </a:t>
            </a:r>
            <a:r>
              <a:rPr sz="1950" spc="5" dirty="0" smtClean="0">
                <a:latin typeface="Trebuchet MS"/>
                <a:cs typeface="Trebuchet MS"/>
              </a:rPr>
              <a:t>f</a:t>
            </a:r>
            <a:r>
              <a:rPr sz="1950" spc="15" dirty="0" smtClean="0">
                <a:latin typeface="Trebuchet MS"/>
                <a:cs typeface="Trebuchet MS"/>
              </a:rPr>
              <a:t>o</a:t>
            </a:r>
            <a:r>
              <a:rPr sz="1950" spc="5" dirty="0" smtClean="0">
                <a:latin typeface="Trebuchet MS"/>
                <a:cs typeface="Trebuchet MS"/>
              </a:rPr>
              <a:t>r</a:t>
            </a:r>
            <a:r>
              <a:rPr sz="1950" spc="10" dirty="0" smtClean="0">
                <a:latin typeface="Trebuchet MS"/>
                <a:cs typeface="Trebuchet MS"/>
              </a:rPr>
              <a:t> t</a:t>
            </a:r>
            <a:r>
              <a:rPr sz="1950" spc="-5" dirty="0" smtClean="0">
                <a:latin typeface="Trebuchet MS"/>
                <a:cs typeface="Trebuchet MS"/>
              </a:rPr>
              <a:t>h</a:t>
            </a:r>
            <a:r>
              <a:rPr sz="1950" spc="10" dirty="0" smtClean="0">
                <a:latin typeface="Trebuchet MS"/>
                <a:cs typeface="Trebuchet MS"/>
              </a:rPr>
              <a:t>e</a:t>
            </a:r>
            <a:r>
              <a:rPr sz="1950" spc="5" dirty="0" smtClean="0">
                <a:latin typeface="Trebuchet MS"/>
                <a:cs typeface="Trebuchet MS"/>
              </a:rPr>
              <a:t> </a:t>
            </a:r>
            <a:r>
              <a:rPr sz="1950" spc="15" dirty="0" smtClean="0">
                <a:latin typeface="Trebuchet MS"/>
                <a:cs typeface="Trebuchet MS"/>
              </a:rPr>
              <a:t>p</a:t>
            </a:r>
            <a:r>
              <a:rPr sz="1950" dirty="0" smtClean="0">
                <a:latin typeface="Trebuchet MS"/>
                <a:cs typeface="Trebuchet MS"/>
              </a:rPr>
              <a:t>a</a:t>
            </a:r>
            <a:r>
              <a:rPr sz="1950" spc="5" dirty="0" smtClean="0">
                <a:latin typeface="Trebuchet MS"/>
                <a:cs typeface="Trebuchet MS"/>
              </a:rPr>
              <a:t>rk</a:t>
            </a:r>
            <a:r>
              <a:rPr sz="1950" spc="15" dirty="0" smtClean="0">
                <a:latin typeface="Trebuchet MS"/>
                <a:cs typeface="Trebuchet MS"/>
              </a:rPr>
              <a:t> </a:t>
            </a:r>
            <a:r>
              <a:rPr sz="1950" spc="-10" dirty="0" smtClean="0">
                <a:latin typeface="Trebuchet MS"/>
                <a:cs typeface="Trebuchet MS"/>
              </a:rPr>
              <a:t>t</a:t>
            </a:r>
            <a:r>
              <a:rPr sz="1950" spc="10" dirty="0" smtClean="0">
                <a:latin typeface="Trebuchet MS"/>
                <a:cs typeface="Trebuchet MS"/>
              </a:rPr>
              <a:t>o</a:t>
            </a:r>
            <a:r>
              <a:rPr sz="1950" spc="30" dirty="0" smtClean="0">
                <a:latin typeface="Trebuchet MS"/>
                <a:cs typeface="Trebuchet MS"/>
              </a:rPr>
              <a:t> </a:t>
            </a:r>
            <a:r>
              <a:rPr sz="1950" dirty="0" smtClean="0">
                <a:latin typeface="Trebuchet MS"/>
                <a:cs typeface="Trebuchet MS"/>
              </a:rPr>
              <a:t>a</a:t>
            </a:r>
            <a:r>
              <a:rPr sz="1950" spc="15" dirty="0" smtClean="0">
                <a:latin typeface="Trebuchet MS"/>
                <a:cs typeface="Trebuchet MS"/>
              </a:rPr>
              <a:t>l</a:t>
            </a:r>
            <a:r>
              <a:rPr sz="1950" spc="5" dirty="0" smtClean="0">
                <a:latin typeface="Trebuchet MS"/>
                <a:cs typeface="Trebuchet MS"/>
              </a:rPr>
              <a:t>l</a:t>
            </a:r>
            <a:r>
              <a:rPr sz="1950" spc="15" dirty="0" smtClean="0">
                <a:latin typeface="Trebuchet MS"/>
                <a:cs typeface="Trebuchet MS"/>
              </a:rPr>
              <a:t> p</a:t>
            </a:r>
            <a:r>
              <a:rPr sz="1950" dirty="0" smtClean="0">
                <a:latin typeface="Trebuchet MS"/>
                <a:cs typeface="Trebuchet MS"/>
              </a:rPr>
              <a:t>a</a:t>
            </a:r>
            <a:r>
              <a:rPr sz="1950" spc="5" dirty="0" smtClean="0">
                <a:latin typeface="Trebuchet MS"/>
                <a:cs typeface="Trebuchet MS"/>
              </a:rPr>
              <a:t>r</a:t>
            </a:r>
            <a:r>
              <a:rPr sz="1950" spc="10" dirty="0" smtClean="0">
                <a:latin typeface="Trebuchet MS"/>
                <a:cs typeface="Trebuchet MS"/>
              </a:rPr>
              <a:t>t</a:t>
            </a:r>
            <a:r>
              <a:rPr sz="1950" spc="-5" dirty="0" smtClean="0">
                <a:latin typeface="Trebuchet MS"/>
                <a:cs typeface="Trebuchet MS"/>
              </a:rPr>
              <a:t>i</a:t>
            </a:r>
            <a:r>
              <a:rPr sz="1950" spc="15" dirty="0" smtClean="0">
                <a:latin typeface="Trebuchet MS"/>
                <a:cs typeface="Trebuchet MS"/>
              </a:rPr>
              <a:t>e</a:t>
            </a:r>
            <a:r>
              <a:rPr sz="1950" spc="5" dirty="0" smtClean="0">
                <a:latin typeface="Trebuchet MS"/>
                <a:cs typeface="Trebuchet MS"/>
              </a:rPr>
              <a:t>s</a:t>
            </a:r>
            <a:endParaRPr sz="1950" dirty="0" smtClean="0">
              <a:latin typeface="Trebuchet MS"/>
              <a:cs typeface="Trebuchet MS"/>
            </a:endParaRPr>
          </a:p>
          <a:p>
            <a:pPr marL="295910" indent="-283210">
              <a:lnSpc>
                <a:spcPct val="100000"/>
              </a:lnSpc>
              <a:spcBef>
                <a:spcPts val="860"/>
              </a:spcBef>
              <a:buClr>
                <a:srgbClr val="90C126"/>
              </a:buClr>
              <a:buSzPct val="79487"/>
              <a:buFont typeface="Times New Roman"/>
              <a:buChar char="□"/>
              <a:tabLst>
                <a:tab pos="296545" algn="l"/>
              </a:tabLst>
            </a:pPr>
            <a:r>
              <a:rPr sz="1950" spc="10" dirty="0" smtClean="0">
                <a:latin typeface="Trebuchet MS"/>
                <a:cs typeface="Trebuchet MS"/>
              </a:rPr>
              <a:t>A</a:t>
            </a:r>
            <a:r>
              <a:rPr sz="1950" spc="15" dirty="0" smtClean="0">
                <a:latin typeface="Trebuchet MS"/>
                <a:cs typeface="Trebuchet MS"/>
              </a:rPr>
              <a:t>p</a:t>
            </a:r>
            <a:r>
              <a:rPr sz="1950" spc="-5" dirty="0" smtClean="0">
                <a:latin typeface="Trebuchet MS"/>
                <a:cs typeface="Trebuchet MS"/>
              </a:rPr>
              <a:t>p</a:t>
            </a:r>
            <a:r>
              <a:rPr sz="1950" spc="5" dirty="0" smtClean="0">
                <a:latin typeface="Trebuchet MS"/>
                <a:cs typeface="Trebuchet MS"/>
              </a:rPr>
              <a:t>r</a:t>
            </a:r>
            <a:r>
              <a:rPr sz="1950" spc="15" dirty="0" smtClean="0">
                <a:latin typeface="Trebuchet MS"/>
                <a:cs typeface="Trebuchet MS"/>
              </a:rPr>
              <a:t>op</a:t>
            </a:r>
            <a:r>
              <a:rPr sz="1950" spc="5" dirty="0" smtClean="0">
                <a:latin typeface="Trebuchet MS"/>
                <a:cs typeface="Trebuchet MS"/>
              </a:rPr>
              <a:t>r</a:t>
            </a:r>
            <a:r>
              <a:rPr sz="1950" spc="-5" dirty="0" smtClean="0">
                <a:latin typeface="Trebuchet MS"/>
                <a:cs typeface="Trebuchet MS"/>
              </a:rPr>
              <a:t>i</a:t>
            </a:r>
            <a:r>
              <a:rPr sz="1950" spc="15" dirty="0" smtClean="0">
                <a:latin typeface="Trebuchet MS"/>
                <a:cs typeface="Trebuchet MS"/>
              </a:rPr>
              <a:t>a</a:t>
            </a:r>
            <a:r>
              <a:rPr sz="1950" spc="-10" dirty="0" smtClean="0">
                <a:latin typeface="Trebuchet MS"/>
                <a:cs typeface="Trebuchet MS"/>
              </a:rPr>
              <a:t>t</a:t>
            </a:r>
            <a:r>
              <a:rPr sz="1950" spc="10" dirty="0" smtClean="0">
                <a:latin typeface="Trebuchet MS"/>
                <a:cs typeface="Trebuchet MS"/>
              </a:rPr>
              <a:t>e</a:t>
            </a:r>
            <a:r>
              <a:rPr sz="1950" spc="35" dirty="0" smtClean="0">
                <a:latin typeface="Trebuchet MS"/>
                <a:cs typeface="Trebuchet MS"/>
              </a:rPr>
              <a:t> </a:t>
            </a:r>
            <a:r>
              <a:rPr sz="1950" spc="-15" dirty="0">
                <a:latin typeface="Trebuchet MS"/>
                <a:cs typeface="Trebuchet MS"/>
              </a:rPr>
              <a:t>r</a:t>
            </a:r>
            <a:r>
              <a:rPr sz="1950" spc="15" dirty="0">
                <a:latin typeface="Trebuchet MS"/>
                <a:cs typeface="Trebuchet MS"/>
              </a:rPr>
              <a:t>ep</a:t>
            </a:r>
            <a:r>
              <a:rPr sz="1950" spc="5" dirty="0">
                <a:latin typeface="Trebuchet MS"/>
                <a:cs typeface="Trebuchet MS"/>
              </a:rPr>
              <a:t>r</a:t>
            </a:r>
            <a:r>
              <a:rPr sz="1950" dirty="0">
                <a:latin typeface="Trebuchet MS"/>
                <a:cs typeface="Trebuchet MS"/>
              </a:rPr>
              <a:t>e</a:t>
            </a:r>
            <a:r>
              <a:rPr sz="1950" spc="15" dirty="0">
                <a:latin typeface="Trebuchet MS"/>
                <a:cs typeface="Trebuchet MS"/>
              </a:rPr>
              <a:t>s</a:t>
            </a:r>
            <a:r>
              <a:rPr sz="1950" dirty="0">
                <a:latin typeface="Trebuchet MS"/>
                <a:cs typeface="Trebuchet MS"/>
              </a:rPr>
              <a:t>e</a:t>
            </a:r>
            <a:r>
              <a:rPr sz="1950" spc="15" dirty="0">
                <a:latin typeface="Trebuchet MS"/>
                <a:cs typeface="Trebuchet MS"/>
              </a:rPr>
              <a:t>n</a:t>
            </a:r>
            <a:r>
              <a:rPr sz="1950" spc="-10" dirty="0">
                <a:latin typeface="Trebuchet MS"/>
                <a:cs typeface="Trebuchet MS"/>
              </a:rPr>
              <a:t>t</a:t>
            </a:r>
            <a:r>
              <a:rPr sz="1950" spc="15" dirty="0">
                <a:latin typeface="Trebuchet MS"/>
                <a:cs typeface="Trebuchet MS"/>
              </a:rPr>
              <a:t>a</a:t>
            </a:r>
            <a:r>
              <a:rPr sz="1950" spc="-10" dirty="0">
                <a:latin typeface="Trebuchet MS"/>
                <a:cs typeface="Trebuchet MS"/>
              </a:rPr>
              <a:t>t</a:t>
            </a:r>
            <a:r>
              <a:rPr sz="1950" spc="10" dirty="0">
                <a:latin typeface="Trebuchet MS"/>
                <a:cs typeface="Trebuchet MS"/>
              </a:rPr>
              <a:t>i</a:t>
            </a:r>
            <a:r>
              <a:rPr sz="1950" spc="15" dirty="0">
                <a:latin typeface="Trebuchet MS"/>
                <a:cs typeface="Trebuchet MS"/>
              </a:rPr>
              <a:t>o</a:t>
            </a:r>
            <a:r>
              <a:rPr sz="1950" spc="10" dirty="0">
                <a:latin typeface="Trebuchet MS"/>
                <a:cs typeface="Trebuchet MS"/>
              </a:rPr>
              <a:t>n</a:t>
            </a:r>
            <a:r>
              <a:rPr sz="1950" spc="30" dirty="0">
                <a:latin typeface="Trebuchet MS"/>
                <a:cs typeface="Trebuchet MS"/>
              </a:rPr>
              <a:t> </a:t>
            </a:r>
            <a:r>
              <a:rPr sz="1950" spc="15" dirty="0">
                <a:latin typeface="Trebuchet MS"/>
                <a:cs typeface="Trebuchet MS"/>
              </a:rPr>
              <a:t>o</a:t>
            </a:r>
            <a:r>
              <a:rPr sz="1950" spc="5" dirty="0">
                <a:latin typeface="Trebuchet MS"/>
                <a:cs typeface="Trebuchet MS"/>
              </a:rPr>
              <a:t>f</a:t>
            </a:r>
            <a:r>
              <a:rPr sz="1950" spc="-15" dirty="0">
                <a:latin typeface="Trebuchet MS"/>
                <a:cs typeface="Trebuchet MS"/>
              </a:rPr>
              <a:t> </a:t>
            </a:r>
            <a:r>
              <a:rPr sz="1950" spc="15" dirty="0">
                <a:latin typeface="Trebuchet MS"/>
                <a:cs typeface="Trebuchet MS"/>
              </a:rPr>
              <a:t>n</a:t>
            </a:r>
            <a:r>
              <a:rPr sz="1950" dirty="0">
                <a:latin typeface="Trebuchet MS"/>
                <a:cs typeface="Trebuchet MS"/>
              </a:rPr>
              <a:t>e</a:t>
            </a:r>
            <a:r>
              <a:rPr sz="1950" spc="10" dirty="0">
                <a:latin typeface="Trebuchet MS"/>
                <a:cs typeface="Trebuchet MS"/>
              </a:rPr>
              <a:t>i</a:t>
            </a:r>
            <a:r>
              <a:rPr sz="1950" dirty="0">
                <a:latin typeface="Trebuchet MS"/>
                <a:cs typeface="Trebuchet MS"/>
              </a:rPr>
              <a:t>g</a:t>
            </a:r>
            <a:r>
              <a:rPr sz="1950" spc="15" dirty="0">
                <a:latin typeface="Trebuchet MS"/>
                <a:cs typeface="Trebuchet MS"/>
              </a:rPr>
              <a:t>hb</a:t>
            </a:r>
            <a:r>
              <a:rPr sz="1950" spc="-5" dirty="0">
                <a:latin typeface="Trebuchet MS"/>
                <a:cs typeface="Trebuchet MS"/>
              </a:rPr>
              <a:t>o</a:t>
            </a:r>
            <a:r>
              <a:rPr sz="1950" spc="5" dirty="0">
                <a:latin typeface="Trebuchet MS"/>
                <a:cs typeface="Trebuchet MS"/>
              </a:rPr>
              <a:t>r</a:t>
            </a:r>
            <a:r>
              <a:rPr sz="1950" spc="15" dirty="0">
                <a:latin typeface="Trebuchet MS"/>
                <a:cs typeface="Trebuchet MS"/>
              </a:rPr>
              <a:t>hoo</a:t>
            </a:r>
            <a:r>
              <a:rPr sz="1950" spc="10" dirty="0">
                <a:latin typeface="Trebuchet MS"/>
                <a:cs typeface="Trebuchet MS"/>
              </a:rPr>
              <a:t>d </a:t>
            </a:r>
            <a:r>
              <a:rPr lang="en-US" sz="1950" spc="10" dirty="0" smtClean="0">
                <a:latin typeface="Trebuchet MS"/>
                <a:cs typeface="Trebuchet MS"/>
              </a:rPr>
              <a:t>and other interested parties on Committee</a:t>
            </a:r>
            <a:endParaRPr sz="1950" dirty="0">
              <a:latin typeface="Trebuchet MS"/>
              <a:cs typeface="Trebuchet MS"/>
            </a:endParaRPr>
          </a:p>
          <a:p>
            <a:pPr marL="295910" indent="-283210">
              <a:lnSpc>
                <a:spcPct val="100000"/>
              </a:lnSpc>
              <a:spcBef>
                <a:spcPts val="850"/>
              </a:spcBef>
              <a:buClr>
                <a:srgbClr val="90C126"/>
              </a:buClr>
              <a:buSzPct val="79487"/>
              <a:buFont typeface="Times New Roman"/>
              <a:buChar char="□"/>
              <a:tabLst>
                <a:tab pos="296545" algn="l"/>
              </a:tabLst>
            </a:pPr>
            <a:r>
              <a:rPr sz="1950" spc="15" dirty="0">
                <a:latin typeface="Trebuchet MS"/>
                <a:cs typeface="Trebuchet MS"/>
              </a:rPr>
              <a:t>Goa</a:t>
            </a:r>
            <a:r>
              <a:rPr sz="1950" spc="-5" dirty="0">
                <a:latin typeface="Trebuchet MS"/>
                <a:cs typeface="Trebuchet MS"/>
              </a:rPr>
              <a:t>l</a:t>
            </a:r>
            <a:r>
              <a:rPr sz="1950" spc="15" dirty="0">
                <a:latin typeface="Trebuchet MS"/>
                <a:cs typeface="Trebuchet MS"/>
              </a:rPr>
              <a:t>s</a:t>
            </a:r>
            <a:r>
              <a:rPr sz="1950" spc="5" dirty="0">
                <a:latin typeface="Trebuchet MS"/>
                <a:cs typeface="Trebuchet MS"/>
              </a:rPr>
              <a:t>:</a:t>
            </a:r>
            <a:endParaRPr sz="1950" dirty="0">
              <a:latin typeface="Trebuchet MS"/>
              <a:cs typeface="Trebuchet MS"/>
            </a:endParaRPr>
          </a:p>
          <a:p>
            <a:pPr marL="624840" marR="266065" lvl="1" indent="-234315">
              <a:lnSpc>
                <a:spcPct val="101499"/>
              </a:lnSpc>
              <a:spcBef>
                <a:spcPts val="825"/>
              </a:spcBef>
              <a:buClr>
                <a:srgbClr val="90C126"/>
              </a:buClr>
              <a:buSzPct val="79487"/>
              <a:buFont typeface="Times New Roman"/>
              <a:buChar char="□"/>
              <a:tabLst>
                <a:tab pos="625475" algn="l"/>
              </a:tabLst>
            </a:pPr>
            <a:r>
              <a:rPr sz="1950" spc="10" dirty="0">
                <a:latin typeface="Trebuchet MS"/>
                <a:cs typeface="Trebuchet MS"/>
              </a:rPr>
              <a:t>A</a:t>
            </a:r>
            <a:r>
              <a:rPr sz="1950" dirty="0">
                <a:latin typeface="Trebuchet MS"/>
                <a:cs typeface="Trebuchet MS"/>
              </a:rPr>
              <a:t>g</a:t>
            </a:r>
            <a:r>
              <a:rPr sz="1950" spc="5" dirty="0">
                <a:latin typeface="Trebuchet MS"/>
                <a:cs typeface="Trebuchet MS"/>
              </a:rPr>
              <a:t>r</a:t>
            </a:r>
            <a:r>
              <a:rPr sz="1950" dirty="0">
                <a:latin typeface="Trebuchet MS"/>
                <a:cs typeface="Trebuchet MS"/>
              </a:rPr>
              <a:t>e</a:t>
            </a:r>
            <a:r>
              <a:rPr sz="1950" spc="10" dirty="0">
                <a:latin typeface="Trebuchet MS"/>
                <a:cs typeface="Trebuchet MS"/>
              </a:rPr>
              <a:t>e</a:t>
            </a:r>
            <a:r>
              <a:rPr sz="1950" spc="15" dirty="0">
                <a:latin typeface="Trebuchet MS"/>
                <a:cs typeface="Trebuchet MS"/>
              </a:rPr>
              <a:t> o</a:t>
            </a:r>
            <a:r>
              <a:rPr sz="1950" spc="10" dirty="0">
                <a:latin typeface="Trebuchet MS"/>
                <a:cs typeface="Trebuchet MS"/>
              </a:rPr>
              <a:t>n</a:t>
            </a:r>
            <a:r>
              <a:rPr sz="1950" spc="15" dirty="0">
                <a:latin typeface="Trebuchet MS"/>
                <a:cs typeface="Trebuchet MS"/>
              </a:rPr>
              <a:t> h</a:t>
            </a:r>
            <a:r>
              <a:rPr sz="1950" spc="-5" dirty="0">
                <a:latin typeface="Trebuchet MS"/>
                <a:cs typeface="Trebuchet MS"/>
              </a:rPr>
              <a:t>i</a:t>
            </a:r>
            <a:r>
              <a:rPr sz="1950" dirty="0">
                <a:latin typeface="Trebuchet MS"/>
                <a:cs typeface="Trebuchet MS"/>
              </a:rPr>
              <a:t>g</a:t>
            </a:r>
            <a:r>
              <a:rPr sz="1950" spc="10" dirty="0">
                <a:latin typeface="Trebuchet MS"/>
                <a:cs typeface="Trebuchet MS"/>
              </a:rPr>
              <a:t>h</a:t>
            </a:r>
            <a:r>
              <a:rPr sz="1950" spc="15" dirty="0">
                <a:latin typeface="Trebuchet MS"/>
                <a:cs typeface="Trebuchet MS"/>
              </a:rPr>
              <a:t> l</a:t>
            </a:r>
            <a:r>
              <a:rPr sz="1950" dirty="0">
                <a:latin typeface="Trebuchet MS"/>
                <a:cs typeface="Trebuchet MS"/>
              </a:rPr>
              <a:t>e</a:t>
            </a:r>
            <a:r>
              <a:rPr sz="1950" spc="25" dirty="0">
                <a:latin typeface="Trebuchet MS"/>
                <a:cs typeface="Trebuchet MS"/>
              </a:rPr>
              <a:t>v</a:t>
            </a:r>
            <a:r>
              <a:rPr sz="1950" dirty="0">
                <a:latin typeface="Trebuchet MS"/>
                <a:cs typeface="Trebuchet MS"/>
              </a:rPr>
              <a:t>e</a:t>
            </a:r>
            <a:r>
              <a:rPr sz="1950" spc="5" dirty="0">
                <a:latin typeface="Trebuchet MS"/>
                <a:cs typeface="Trebuchet MS"/>
              </a:rPr>
              <a:t>l</a:t>
            </a:r>
            <a:r>
              <a:rPr sz="1950" spc="15" dirty="0">
                <a:latin typeface="Trebuchet MS"/>
                <a:cs typeface="Trebuchet MS"/>
              </a:rPr>
              <a:t> </a:t>
            </a:r>
            <a:r>
              <a:rPr sz="1950" spc="5" dirty="0">
                <a:latin typeface="Trebuchet MS"/>
                <a:cs typeface="Trebuchet MS"/>
              </a:rPr>
              <a:t>f</a:t>
            </a:r>
            <a:r>
              <a:rPr sz="1950" spc="15" dirty="0">
                <a:latin typeface="Trebuchet MS"/>
                <a:cs typeface="Trebuchet MS"/>
              </a:rPr>
              <a:t>e</a:t>
            </a:r>
            <a:r>
              <a:rPr sz="1950" dirty="0">
                <a:latin typeface="Trebuchet MS"/>
                <a:cs typeface="Trebuchet MS"/>
              </a:rPr>
              <a:t>a</a:t>
            </a:r>
            <a:r>
              <a:rPr sz="1950" spc="10" dirty="0">
                <a:latin typeface="Trebuchet MS"/>
                <a:cs typeface="Trebuchet MS"/>
              </a:rPr>
              <a:t>t</a:t>
            </a:r>
            <a:r>
              <a:rPr sz="1950" spc="-5" dirty="0">
                <a:latin typeface="Trebuchet MS"/>
                <a:cs typeface="Trebuchet MS"/>
              </a:rPr>
              <a:t>u</a:t>
            </a:r>
            <a:r>
              <a:rPr sz="1950" spc="5" dirty="0">
                <a:latin typeface="Trebuchet MS"/>
                <a:cs typeface="Trebuchet MS"/>
              </a:rPr>
              <a:t>r</a:t>
            </a:r>
            <a:r>
              <a:rPr sz="1950" spc="15" dirty="0">
                <a:latin typeface="Trebuchet MS"/>
                <a:cs typeface="Trebuchet MS"/>
              </a:rPr>
              <a:t>e</a:t>
            </a:r>
            <a:r>
              <a:rPr sz="1950" spc="5" dirty="0">
                <a:latin typeface="Trebuchet MS"/>
                <a:cs typeface="Trebuchet MS"/>
              </a:rPr>
              <a:t>s</a:t>
            </a:r>
            <a:r>
              <a:rPr sz="1950" spc="15" dirty="0">
                <a:latin typeface="Trebuchet MS"/>
                <a:cs typeface="Trebuchet MS"/>
              </a:rPr>
              <a:t> o</a:t>
            </a:r>
            <a:r>
              <a:rPr sz="1950" spc="5" dirty="0">
                <a:latin typeface="Trebuchet MS"/>
                <a:cs typeface="Trebuchet MS"/>
              </a:rPr>
              <a:t>f </a:t>
            </a:r>
            <a:r>
              <a:rPr sz="1950" spc="10" dirty="0">
                <a:latin typeface="Trebuchet MS"/>
                <a:cs typeface="Trebuchet MS"/>
              </a:rPr>
              <a:t>t</a:t>
            </a:r>
            <a:r>
              <a:rPr sz="1950" spc="-5" dirty="0">
                <a:latin typeface="Trebuchet MS"/>
                <a:cs typeface="Trebuchet MS"/>
              </a:rPr>
              <a:t>h</a:t>
            </a:r>
            <a:r>
              <a:rPr sz="1950" spc="10" dirty="0">
                <a:latin typeface="Trebuchet MS"/>
                <a:cs typeface="Trebuchet MS"/>
              </a:rPr>
              <a:t>e</a:t>
            </a:r>
            <a:r>
              <a:rPr sz="1950" spc="15" dirty="0">
                <a:latin typeface="Trebuchet MS"/>
                <a:cs typeface="Trebuchet MS"/>
              </a:rPr>
              <a:t> d</a:t>
            </a:r>
            <a:r>
              <a:rPr sz="1950" dirty="0">
                <a:latin typeface="Trebuchet MS"/>
                <a:cs typeface="Trebuchet MS"/>
              </a:rPr>
              <a:t>e</a:t>
            </a:r>
            <a:r>
              <a:rPr sz="1950" spc="15" dirty="0">
                <a:latin typeface="Trebuchet MS"/>
                <a:cs typeface="Trebuchet MS"/>
              </a:rPr>
              <a:t>s</a:t>
            </a:r>
            <a:r>
              <a:rPr sz="1950" spc="10" dirty="0">
                <a:latin typeface="Trebuchet MS"/>
                <a:cs typeface="Trebuchet MS"/>
              </a:rPr>
              <a:t>i</a:t>
            </a:r>
            <a:r>
              <a:rPr sz="1950" dirty="0">
                <a:latin typeface="Trebuchet MS"/>
                <a:cs typeface="Trebuchet MS"/>
              </a:rPr>
              <a:t>g</a:t>
            </a:r>
            <a:r>
              <a:rPr sz="1950" spc="10" dirty="0">
                <a:latin typeface="Trebuchet MS"/>
                <a:cs typeface="Trebuchet MS"/>
              </a:rPr>
              <a:t>n</a:t>
            </a:r>
            <a:r>
              <a:rPr sz="1950" spc="15" dirty="0">
                <a:latin typeface="Trebuchet MS"/>
                <a:cs typeface="Trebuchet MS"/>
              </a:rPr>
              <a:t> </a:t>
            </a:r>
            <a:r>
              <a:rPr sz="1950" dirty="0">
                <a:latin typeface="Trebuchet MS"/>
                <a:cs typeface="Trebuchet MS"/>
              </a:rPr>
              <a:t>a</a:t>
            </a:r>
            <a:r>
              <a:rPr sz="1950" spc="15" dirty="0">
                <a:latin typeface="Trebuchet MS"/>
                <a:cs typeface="Trebuchet MS"/>
              </a:rPr>
              <a:t>n</a:t>
            </a:r>
            <a:r>
              <a:rPr sz="1950" spc="10" dirty="0">
                <a:latin typeface="Trebuchet MS"/>
                <a:cs typeface="Trebuchet MS"/>
              </a:rPr>
              <a:t>d </a:t>
            </a:r>
            <a:r>
              <a:rPr sz="1950" spc="15" dirty="0">
                <a:latin typeface="Trebuchet MS"/>
                <a:cs typeface="Trebuchet MS"/>
              </a:rPr>
              <a:t>p</a:t>
            </a:r>
            <a:r>
              <a:rPr sz="1950" spc="5" dirty="0">
                <a:latin typeface="Trebuchet MS"/>
                <a:cs typeface="Trebuchet MS"/>
              </a:rPr>
              <a:t>r</a:t>
            </a:r>
            <a:r>
              <a:rPr sz="1950" dirty="0">
                <a:latin typeface="Trebuchet MS"/>
                <a:cs typeface="Trebuchet MS"/>
              </a:rPr>
              <a:t>e</a:t>
            </a:r>
            <a:r>
              <a:rPr sz="1950" spc="15" dirty="0">
                <a:latin typeface="Trebuchet MS"/>
                <a:cs typeface="Trebuchet MS"/>
              </a:rPr>
              <a:t>s</a:t>
            </a:r>
            <a:r>
              <a:rPr sz="1950" dirty="0">
                <a:latin typeface="Trebuchet MS"/>
                <a:cs typeface="Trebuchet MS"/>
              </a:rPr>
              <a:t>e</a:t>
            </a:r>
            <a:r>
              <a:rPr sz="1950" spc="15" dirty="0">
                <a:latin typeface="Trebuchet MS"/>
                <a:cs typeface="Trebuchet MS"/>
              </a:rPr>
              <a:t>n</a:t>
            </a:r>
            <a:r>
              <a:rPr sz="1950" spc="5" dirty="0">
                <a:latin typeface="Trebuchet MS"/>
                <a:cs typeface="Trebuchet MS"/>
              </a:rPr>
              <a:t>t</a:t>
            </a:r>
            <a:r>
              <a:rPr sz="1950" spc="15" dirty="0">
                <a:latin typeface="Trebuchet MS"/>
                <a:cs typeface="Trebuchet MS"/>
              </a:rPr>
              <a:t> op</a:t>
            </a:r>
            <a:r>
              <a:rPr sz="1950" spc="-10" dirty="0">
                <a:latin typeface="Trebuchet MS"/>
                <a:cs typeface="Trebuchet MS"/>
              </a:rPr>
              <a:t>t</a:t>
            </a:r>
            <a:r>
              <a:rPr sz="1950" spc="10" dirty="0">
                <a:latin typeface="Trebuchet MS"/>
                <a:cs typeface="Trebuchet MS"/>
              </a:rPr>
              <a:t>i</a:t>
            </a:r>
            <a:r>
              <a:rPr sz="1950" spc="15" dirty="0">
                <a:latin typeface="Trebuchet MS"/>
                <a:cs typeface="Trebuchet MS"/>
              </a:rPr>
              <a:t>o</a:t>
            </a:r>
            <a:r>
              <a:rPr sz="1950" spc="-5" dirty="0">
                <a:latin typeface="Trebuchet MS"/>
                <a:cs typeface="Trebuchet MS"/>
              </a:rPr>
              <a:t>n</a:t>
            </a:r>
            <a:r>
              <a:rPr sz="1950" spc="5" dirty="0">
                <a:latin typeface="Trebuchet MS"/>
                <a:cs typeface="Trebuchet MS"/>
              </a:rPr>
              <a:t>s </a:t>
            </a:r>
            <a:r>
              <a:rPr sz="1950" spc="-10" dirty="0">
                <a:latin typeface="Trebuchet MS"/>
                <a:cs typeface="Trebuchet MS"/>
              </a:rPr>
              <a:t>t</a:t>
            </a:r>
            <a:r>
              <a:rPr sz="1950" spc="10" dirty="0">
                <a:latin typeface="Trebuchet MS"/>
                <a:cs typeface="Trebuchet MS"/>
              </a:rPr>
              <a:t>o</a:t>
            </a:r>
            <a:r>
              <a:rPr sz="1950" spc="30" dirty="0">
                <a:latin typeface="Trebuchet MS"/>
                <a:cs typeface="Trebuchet MS"/>
              </a:rPr>
              <a:t> </a:t>
            </a:r>
            <a:r>
              <a:rPr sz="1950" spc="10" dirty="0">
                <a:latin typeface="Trebuchet MS"/>
                <a:cs typeface="Trebuchet MS"/>
              </a:rPr>
              <a:t>C</a:t>
            </a:r>
            <a:r>
              <a:rPr sz="1950" spc="15" dirty="0">
                <a:latin typeface="Trebuchet MS"/>
                <a:cs typeface="Trebuchet MS"/>
              </a:rPr>
              <a:t>o</a:t>
            </a:r>
            <a:r>
              <a:rPr sz="1950" spc="-5" dirty="0">
                <a:latin typeface="Trebuchet MS"/>
                <a:cs typeface="Trebuchet MS"/>
              </a:rPr>
              <a:t>u</a:t>
            </a:r>
            <a:r>
              <a:rPr sz="1950" spc="15" dirty="0">
                <a:latin typeface="Trebuchet MS"/>
                <a:cs typeface="Trebuchet MS"/>
              </a:rPr>
              <a:t>n</a:t>
            </a:r>
            <a:r>
              <a:rPr sz="1950" spc="-5" dirty="0">
                <a:latin typeface="Trebuchet MS"/>
                <a:cs typeface="Trebuchet MS"/>
              </a:rPr>
              <a:t>c</a:t>
            </a:r>
            <a:r>
              <a:rPr sz="1950" spc="10" dirty="0">
                <a:latin typeface="Trebuchet MS"/>
                <a:cs typeface="Trebuchet MS"/>
              </a:rPr>
              <a:t>i</a:t>
            </a:r>
            <a:r>
              <a:rPr sz="1950" spc="5" dirty="0">
                <a:latin typeface="Trebuchet MS"/>
                <a:cs typeface="Trebuchet MS"/>
              </a:rPr>
              <a:t>l</a:t>
            </a:r>
            <a:r>
              <a:rPr sz="1950" spc="-5" dirty="0">
                <a:latin typeface="Trebuchet MS"/>
                <a:cs typeface="Trebuchet MS"/>
              </a:rPr>
              <a:t> </a:t>
            </a:r>
            <a:r>
              <a:rPr sz="1950" spc="15" dirty="0">
                <a:latin typeface="Trebuchet MS"/>
                <a:cs typeface="Trebuchet MS"/>
              </a:rPr>
              <a:t>memb</a:t>
            </a:r>
            <a:r>
              <a:rPr sz="1950" dirty="0">
                <a:latin typeface="Trebuchet MS"/>
                <a:cs typeface="Trebuchet MS"/>
              </a:rPr>
              <a:t>e</a:t>
            </a:r>
            <a:r>
              <a:rPr sz="1950" spc="5" dirty="0">
                <a:latin typeface="Trebuchet MS"/>
                <a:cs typeface="Trebuchet MS"/>
              </a:rPr>
              <a:t>rs</a:t>
            </a:r>
            <a:r>
              <a:rPr sz="1950" spc="15" dirty="0">
                <a:latin typeface="Trebuchet MS"/>
                <a:cs typeface="Trebuchet MS"/>
              </a:rPr>
              <a:t> b</a:t>
            </a:r>
            <a:r>
              <a:rPr sz="1950" spc="5" dirty="0">
                <a:latin typeface="Trebuchet MS"/>
                <a:cs typeface="Trebuchet MS"/>
              </a:rPr>
              <a:t>y</a:t>
            </a:r>
            <a:r>
              <a:rPr sz="1950" spc="10" dirty="0">
                <a:latin typeface="Trebuchet MS"/>
                <a:cs typeface="Trebuchet MS"/>
              </a:rPr>
              <a:t> </a:t>
            </a:r>
            <a:r>
              <a:rPr sz="1950" spc="-150" dirty="0">
                <a:solidFill>
                  <a:srgbClr val="FF0000"/>
                </a:solidFill>
                <a:latin typeface="Trebuchet MS" panose="020B0603020202020204" pitchFamily="34" charset="0"/>
                <a:cs typeface="Times New Roman"/>
              </a:rPr>
              <a:t>D</a:t>
            </a:r>
            <a:r>
              <a:rPr sz="1950" spc="275" dirty="0">
                <a:solidFill>
                  <a:srgbClr val="FF0000"/>
                </a:solidFill>
                <a:latin typeface="Trebuchet MS" panose="020B0603020202020204" pitchFamily="34" charset="0"/>
                <a:cs typeface="Times New Roman"/>
              </a:rPr>
              <a:t>e</a:t>
            </a:r>
            <a:r>
              <a:rPr sz="1950" spc="130" dirty="0">
                <a:solidFill>
                  <a:srgbClr val="FF0000"/>
                </a:solidFill>
                <a:latin typeface="Trebuchet MS" panose="020B0603020202020204" pitchFamily="34" charset="0"/>
                <a:cs typeface="Times New Roman"/>
              </a:rPr>
              <a:t>c</a:t>
            </a:r>
            <a:r>
              <a:rPr sz="1950" spc="254" dirty="0">
                <a:solidFill>
                  <a:srgbClr val="FF0000"/>
                </a:solidFill>
                <a:latin typeface="Trebuchet MS" panose="020B0603020202020204" pitchFamily="34" charset="0"/>
                <a:cs typeface="Times New Roman"/>
              </a:rPr>
              <a:t>e</a:t>
            </a:r>
            <a:r>
              <a:rPr sz="1950" spc="180" dirty="0">
                <a:solidFill>
                  <a:srgbClr val="FF0000"/>
                </a:solidFill>
                <a:latin typeface="Trebuchet MS" panose="020B0603020202020204" pitchFamily="34" charset="0"/>
                <a:cs typeface="Times New Roman"/>
              </a:rPr>
              <a:t>m</a:t>
            </a:r>
            <a:r>
              <a:rPr sz="1950" spc="175" dirty="0">
                <a:solidFill>
                  <a:srgbClr val="FF0000"/>
                </a:solidFill>
                <a:latin typeface="Trebuchet MS" panose="020B0603020202020204" pitchFamily="34" charset="0"/>
                <a:cs typeface="Times New Roman"/>
              </a:rPr>
              <a:t>b</a:t>
            </a:r>
            <a:r>
              <a:rPr sz="1950" spc="254" dirty="0">
                <a:solidFill>
                  <a:srgbClr val="FF0000"/>
                </a:solidFill>
                <a:latin typeface="Trebuchet MS" panose="020B0603020202020204" pitchFamily="34" charset="0"/>
                <a:cs typeface="Times New Roman"/>
              </a:rPr>
              <a:t>e</a:t>
            </a:r>
            <a:r>
              <a:rPr sz="1950" spc="190" dirty="0">
                <a:solidFill>
                  <a:srgbClr val="FF0000"/>
                </a:solidFill>
                <a:latin typeface="Trebuchet MS" panose="020B0603020202020204" pitchFamily="34" charset="0"/>
                <a:cs typeface="Times New Roman"/>
              </a:rPr>
              <a:t>r</a:t>
            </a:r>
            <a:r>
              <a:rPr sz="1950" spc="90" dirty="0">
                <a:solidFill>
                  <a:srgbClr val="FF0000"/>
                </a:solidFill>
                <a:latin typeface="Trebuchet MS" panose="020B0603020202020204" pitchFamily="34" charset="0"/>
                <a:cs typeface="Times New Roman"/>
              </a:rPr>
              <a:t> </a:t>
            </a:r>
            <a:r>
              <a:rPr sz="1950" spc="180" dirty="0">
                <a:solidFill>
                  <a:srgbClr val="FF0000"/>
                </a:solidFill>
                <a:latin typeface="Trebuchet MS" panose="020B0603020202020204" pitchFamily="34" charset="0"/>
                <a:cs typeface="Times New Roman"/>
              </a:rPr>
              <a:t>201</a:t>
            </a:r>
            <a:r>
              <a:rPr sz="1950" spc="175" dirty="0">
                <a:solidFill>
                  <a:srgbClr val="FF0000"/>
                </a:solidFill>
                <a:latin typeface="Trebuchet MS" panose="020B0603020202020204" pitchFamily="34" charset="0"/>
                <a:cs typeface="Times New Roman"/>
              </a:rPr>
              <a:t>7</a:t>
            </a:r>
            <a:endParaRPr sz="1950" dirty="0">
              <a:latin typeface="Trebuchet MS" panose="020B0603020202020204" pitchFamily="34" charset="0"/>
              <a:cs typeface="Times New Roman"/>
            </a:endParaRPr>
          </a:p>
          <a:p>
            <a:pPr marL="295910" marR="5080" indent="-283210">
              <a:lnSpc>
                <a:spcPct val="101499"/>
              </a:lnSpc>
              <a:spcBef>
                <a:spcPts val="825"/>
              </a:spcBef>
              <a:buClr>
                <a:srgbClr val="90C126"/>
              </a:buClr>
              <a:buSzPct val="79487"/>
              <a:buFont typeface="Times New Roman"/>
              <a:buChar char="□"/>
              <a:tabLst>
                <a:tab pos="296545" algn="l"/>
              </a:tabLst>
            </a:pPr>
            <a:r>
              <a:rPr sz="1950" spc="10" dirty="0">
                <a:latin typeface="Trebuchet MS"/>
                <a:cs typeface="Trebuchet MS"/>
              </a:rPr>
              <a:t>M</a:t>
            </a:r>
            <a:r>
              <a:rPr sz="1950" dirty="0">
                <a:latin typeface="Trebuchet MS"/>
                <a:cs typeface="Trebuchet MS"/>
              </a:rPr>
              <a:t>e</a:t>
            </a:r>
            <a:r>
              <a:rPr sz="1950" spc="15" dirty="0">
                <a:latin typeface="Trebuchet MS"/>
                <a:cs typeface="Trebuchet MS"/>
              </a:rPr>
              <a:t>mbe</a:t>
            </a:r>
            <a:r>
              <a:rPr sz="1950" spc="5" dirty="0">
                <a:latin typeface="Trebuchet MS"/>
                <a:cs typeface="Trebuchet MS"/>
              </a:rPr>
              <a:t>r</a:t>
            </a:r>
            <a:r>
              <a:rPr sz="1950" spc="-5" dirty="0">
                <a:latin typeface="Trebuchet MS"/>
                <a:cs typeface="Trebuchet MS"/>
              </a:rPr>
              <a:t>s</a:t>
            </a:r>
            <a:r>
              <a:rPr sz="1950" spc="5" dirty="0">
                <a:latin typeface="Trebuchet MS"/>
                <a:cs typeface="Trebuchet MS"/>
              </a:rPr>
              <a:t>:</a:t>
            </a:r>
            <a:r>
              <a:rPr sz="1950" spc="10" dirty="0">
                <a:latin typeface="Trebuchet MS"/>
                <a:cs typeface="Trebuchet MS"/>
              </a:rPr>
              <a:t> </a:t>
            </a:r>
            <a:r>
              <a:rPr sz="1950" spc="10" dirty="0" smtClean="0">
                <a:latin typeface="Trebuchet MS"/>
                <a:cs typeface="Trebuchet MS"/>
              </a:rPr>
              <a:t>R</a:t>
            </a:r>
            <a:r>
              <a:rPr lang="en-US" sz="1950" spc="10" dirty="0" smtClean="0">
                <a:latin typeface="Trebuchet MS"/>
                <a:cs typeface="Trebuchet MS"/>
              </a:rPr>
              <a:t>amon</a:t>
            </a:r>
            <a:r>
              <a:rPr sz="1950" spc="20" dirty="0" smtClean="0">
                <a:latin typeface="Trebuchet MS"/>
                <a:cs typeface="Trebuchet MS"/>
              </a:rPr>
              <a:t> </a:t>
            </a:r>
            <a:r>
              <a:rPr sz="1950" dirty="0">
                <a:latin typeface="Trebuchet MS"/>
                <a:cs typeface="Trebuchet MS"/>
              </a:rPr>
              <a:t>H</a:t>
            </a:r>
            <a:r>
              <a:rPr sz="1950" spc="15" dirty="0">
                <a:latin typeface="Trebuchet MS"/>
                <a:cs typeface="Trebuchet MS"/>
              </a:rPr>
              <a:t>a</a:t>
            </a:r>
            <a:r>
              <a:rPr sz="1950" spc="10" dirty="0">
                <a:latin typeface="Trebuchet MS"/>
                <a:cs typeface="Trebuchet MS"/>
              </a:rPr>
              <a:t>c</a:t>
            </a:r>
            <a:r>
              <a:rPr sz="1950" spc="-5" dirty="0">
                <a:latin typeface="Trebuchet MS"/>
                <a:cs typeface="Trebuchet MS"/>
              </a:rPr>
              <a:t>h</a:t>
            </a:r>
            <a:r>
              <a:rPr sz="1950" spc="15" dirty="0">
                <a:latin typeface="Trebuchet MS"/>
                <a:cs typeface="Trebuchet MS"/>
              </a:rPr>
              <a:t>e</a:t>
            </a:r>
            <a:r>
              <a:rPr sz="1950" spc="5" dirty="0">
                <a:latin typeface="Trebuchet MS"/>
                <a:cs typeface="Trebuchet MS"/>
              </a:rPr>
              <a:t>,</a:t>
            </a:r>
            <a:r>
              <a:rPr sz="1950" spc="10" dirty="0">
                <a:latin typeface="Trebuchet MS"/>
                <a:cs typeface="Trebuchet MS"/>
              </a:rPr>
              <a:t> </a:t>
            </a:r>
            <a:r>
              <a:rPr sz="1950" spc="10" dirty="0" smtClean="0">
                <a:latin typeface="Trebuchet MS"/>
                <a:cs typeface="Trebuchet MS"/>
              </a:rPr>
              <a:t>M</a:t>
            </a:r>
            <a:r>
              <a:rPr lang="en-US" sz="1950" spc="10" dirty="0" smtClean="0">
                <a:latin typeface="Trebuchet MS"/>
                <a:cs typeface="Trebuchet MS"/>
              </a:rPr>
              <a:t>ichael</a:t>
            </a:r>
            <a:r>
              <a:rPr sz="1950" spc="5" dirty="0" smtClean="0">
                <a:latin typeface="Trebuchet MS"/>
                <a:cs typeface="Trebuchet MS"/>
              </a:rPr>
              <a:t> </a:t>
            </a:r>
            <a:r>
              <a:rPr sz="1950" spc="5" dirty="0">
                <a:latin typeface="Trebuchet MS"/>
                <a:cs typeface="Trebuchet MS"/>
              </a:rPr>
              <a:t>S</a:t>
            </a:r>
            <a:r>
              <a:rPr sz="1950" spc="15" dirty="0">
                <a:latin typeface="Trebuchet MS"/>
                <a:cs typeface="Trebuchet MS"/>
              </a:rPr>
              <a:t>edo</a:t>
            </a:r>
            <a:r>
              <a:rPr sz="1950" spc="-5" dirty="0">
                <a:latin typeface="Trebuchet MS"/>
                <a:cs typeface="Trebuchet MS"/>
              </a:rPr>
              <a:t>n</a:t>
            </a:r>
            <a:r>
              <a:rPr sz="1950" spc="5" dirty="0">
                <a:latin typeface="Trebuchet MS"/>
                <a:cs typeface="Trebuchet MS"/>
              </a:rPr>
              <a:t>,</a:t>
            </a:r>
            <a:r>
              <a:rPr sz="1950" spc="10" dirty="0">
                <a:latin typeface="Trebuchet MS"/>
                <a:cs typeface="Trebuchet MS"/>
              </a:rPr>
              <a:t> </a:t>
            </a:r>
            <a:r>
              <a:rPr sz="1950" spc="10" dirty="0" smtClean="0">
                <a:latin typeface="Trebuchet MS"/>
                <a:cs typeface="Trebuchet MS"/>
              </a:rPr>
              <a:t>M</a:t>
            </a:r>
            <a:r>
              <a:rPr lang="en-US" sz="1950" spc="10" dirty="0" smtClean="0">
                <a:latin typeface="Trebuchet MS"/>
                <a:cs typeface="Trebuchet MS"/>
              </a:rPr>
              <a:t>ichael</a:t>
            </a:r>
            <a:r>
              <a:rPr sz="1950" spc="25" dirty="0" smtClean="0">
                <a:latin typeface="Trebuchet MS"/>
                <a:cs typeface="Trebuchet MS"/>
              </a:rPr>
              <a:t> </a:t>
            </a:r>
            <a:r>
              <a:rPr sz="1950" spc="-10" dirty="0" smtClean="0">
                <a:latin typeface="Trebuchet MS"/>
                <a:cs typeface="Trebuchet MS"/>
              </a:rPr>
              <a:t>W</a:t>
            </a:r>
            <a:r>
              <a:rPr sz="1950" spc="-5" dirty="0" smtClean="0">
                <a:latin typeface="Trebuchet MS"/>
                <a:cs typeface="Trebuchet MS"/>
              </a:rPr>
              <a:t>i</a:t>
            </a:r>
            <a:r>
              <a:rPr sz="1950" spc="15" dirty="0" smtClean="0">
                <a:latin typeface="Trebuchet MS"/>
                <a:cs typeface="Trebuchet MS"/>
              </a:rPr>
              <a:t>no</a:t>
            </a:r>
            <a:r>
              <a:rPr sz="1950" dirty="0" smtClean="0">
                <a:latin typeface="Trebuchet MS"/>
                <a:cs typeface="Trebuchet MS"/>
              </a:rPr>
              <a:t>g</a:t>
            </a:r>
            <a:r>
              <a:rPr sz="1950" spc="5" dirty="0" smtClean="0">
                <a:latin typeface="Trebuchet MS"/>
                <a:cs typeface="Trebuchet MS"/>
              </a:rPr>
              <a:t>r</a:t>
            </a:r>
            <a:r>
              <a:rPr sz="1950" spc="15" dirty="0" smtClean="0">
                <a:latin typeface="Trebuchet MS"/>
                <a:cs typeface="Trebuchet MS"/>
              </a:rPr>
              <a:t>a</a:t>
            </a:r>
            <a:r>
              <a:rPr sz="1950" spc="-5" dirty="0" smtClean="0">
                <a:latin typeface="Trebuchet MS"/>
                <a:cs typeface="Trebuchet MS"/>
              </a:rPr>
              <a:t>d</a:t>
            </a:r>
            <a:r>
              <a:rPr sz="1950" spc="5" dirty="0" smtClean="0">
                <a:latin typeface="Trebuchet MS"/>
                <a:cs typeface="Trebuchet MS"/>
              </a:rPr>
              <a:t>,</a:t>
            </a:r>
            <a:r>
              <a:rPr lang="en-US" sz="1950" spc="10" dirty="0">
                <a:latin typeface="Trebuchet MS"/>
                <a:cs typeface="Trebuchet MS"/>
              </a:rPr>
              <a:t/>
            </a:r>
            <a:br>
              <a:rPr lang="en-US" sz="1950" spc="10" dirty="0">
                <a:latin typeface="Trebuchet MS"/>
                <a:cs typeface="Trebuchet MS"/>
              </a:rPr>
            </a:br>
            <a:r>
              <a:rPr sz="1950" spc="10" dirty="0" smtClean="0">
                <a:latin typeface="Trebuchet MS"/>
                <a:cs typeface="Trebuchet MS"/>
              </a:rPr>
              <a:t>N</a:t>
            </a:r>
            <a:r>
              <a:rPr lang="en-US" sz="1950" spc="30" dirty="0" smtClean="0">
                <a:latin typeface="Trebuchet MS"/>
                <a:cs typeface="Trebuchet MS"/>
              </a:rPr>
              <a:t>ancy </a:t>
            </a:r>
            <a:r>
              <a:rPr sz="1950" dirty="0" smtClean="0">
                <a:latin typeface="Trebuchet MS"/>
                <a:cs typeface="Trebuchet MS"/>
              </a:rPr>
              <a:t>B</a:t>
            </a:r>
            <a:r>
              <a:rPr sz="1950" spc="-5" dirty="0" smtClean="0">
                <a:latin typeface="Trebuchet MS"/>
                <a:cs typeface="Trebuchet MS"/>
              </a:rPr>
              <a:t>i</a:t>
            </a:r>
            <a:r>
              <a:rPr sz="1950" spc="20" dirty="0" smtClean="0">
                <a:latin typeface="Trebuchet MS"/>
                <a:cs typeface="Trebuchet MS"/>
              </a:rPr>
              <a:t>g</a:t>
            </a:r>
            <a:r>
              <a:rPr sz="1950" spc="15" dirty="0" smtClean="0">
                <a:latin typeface="Trebuchet MS"/>
                <a:cs typeface="Trebuchet MS"/>
              </a:rPr>
              <a:t>o</a:t>
            </a:r>
            <a:r>
              <a:rPr sz="1950" spc="-5" dirty="0" smtClean="0">
                <a:latin typeface="Trebuchet MS"/>
                <a:cs typeface="Trebuchet MS"/>
              </a:rPr>
              <a:t>s</a:t>
            </a:r>
            <a:r>
              <a:rPr sz="1950" spc="5" dirty="0">
                <a:latin typeface="Trebuchet MS"/>
                <a:cs typeface="Trebuchet MS"/>
              </a:rPr>
              <a:t>,</a:t>
            </a:r>
            <a:r>
              <a:rPr sz="1950" spc="10" dirty="0">
                <a:latin typeface="Trebuchet MS"/>
                <a:cs typeface="Trebuchet MS"/>
              </a:rPr>
              <a:t> </a:t>
            </a:r>
            <a:r>
              <a:rPr sz="1950" spc="10" dirty="0" smtClean="0">
                <a:latin typeface="Trebuchet MS"/>
                <a:cs typeface="Trebuchet MS"/>
              </a:rPr>
              <a:t>M</a:t>
            </a:r>
            <a:r>
              <a:rPr lang="en-US" sz="1950" spc="10" dirty="0" smtClean="0">
                <a:latin typeface="Trebuchet MS"/>
                <a:cs typeface="Trebuchet MS"/>
              </a:rPr>
              <a:t>atthew </a:t>
            </a:r>
            <a:r>
              <a:rPr sz="1950" spc="10" dirty="0" smtClean="0">
                <a:latin typeface="Trebuchet MS"/>
                <a:cs typeface="Trebuchet MS"/>
              </a:rPr>
              <a:t>C</a:t>
            </a:r>
            <a:r>
              <a:rPr sz="1950" spc="15" dirty="0" smtClean="0">
                <a:latin typeface="Trebuchet MS"/>
                <a:cs typeface="Trebuchet MS"/>
              </a:rPr>
              <a:t>u</a:t>
            </a:r>
            <a:r>
              <a:rPr sz="1950" spc="-5" dirty="0" smtClean="0">
                <a:latin typeface="Trebuchet MS"/>
                <a:cs typeface="Trebuchet MS"/>
              </a:rPr>
              <a:t>n</a:t>
            </a:r>
            <a:r>
              <a:rPr sz="1950" spc="15" dirty="0" smtClean="0">
                <a:latin typeface="Trebuchet MS"/>
                <a:cs typeface="Trebuchet MS"/>
              </a:rPr>
              <a:t>n</a:t>
            </a:r>
            <a:r>
              <a:rPr sz="1950" spc="-5" dirty="0" smtClean="0">
                <a:latin typeface="Trebuchet MS"/>
                <a:cs typeface="Trebuchet MS"/>
              </a:rPr>
              <a:t>i</a:t>
            </a:r>
            <a:r>
              <a:rPr lang="en-US" sz="1950" spc="-5" dirty="0" smtClean="0">
                <a:latin typeface="Trebuchet MS"/>
                <a:cs typeface="Trebuchet MS"/>
              </a:rPr>
              <a:t>n</a:t>
            </a:r>
            <a:r>
              <a:rPr sz="1950" spc="20" dirty="0" smtClean="0">
                <a:latin typeface="Trebuchet MS"/>
                <a:cs typeface="Trebuchet MS"/>
              </a:rPr>
              <a:t>g</a:t>
            </a:r>
            <a:r>
              <a:rPr sz="1950" spc="-5" dirty="0" smtClean="0">
                <a:latin typeface="Trebuchet MS"/>
                <a:cs typeface="Trebuchet MS"/>
              </a:rPr>
              <a:t>h</a:t>
            </a:r>
            <a:r>
              <a:rPr sz="1950" spc="15" dirty="0" smtClean="0">
                <a:latin typeface="Trebuchet MS"/>
                <a:cs typeface="Trebuchet MS"/>
              </a:rPr>
              <a:t>a</a:t>
            </a:r>
            <a:r>
              <a:rPr sz="1950" spc="10" dirty="0" smtClean="0">
                <a:latin typeface="Trebuchet MS"/>
                <a:cs typeface="Trebuchet MS"/>
              </a:rPr>
              <a:t>m</a:t>
            </a:r>
            <a:r>
              <a:rPr sz="1950" spc="10" dirty="0">
                <a:latin typeface="Trebuchet MS"/>
                <a:cs typeface="Trebuchet MS"/>
              </a:rPr>
              <a:t>, </a:t>
            </a:r>
            <a:r>
              <a:rPr sz="1950" spc="10" dirty="0" smtClean="0">
                <a:latin typeface="Trebuchet MS"/>
                <a:cs typeface="Trebuchet MS"/>
              </a:rPr>
              <a:t>D</a:t>
            </a:r>
            <a:r>
              <a:rPr lang="en-US" sz="1950" spc="10" dirty="0" smtClean="0">
                <a:latin typeface="Trebuchet MS"/>
                <a:cs typeface="Trebuchet MS"/>
              </a:rPr>
              <a:t>an</a:t>
            </a:r>
            <a:r>
              <a:rPr sz="1950" spc="5" dirty="0" smtClean="0">
                <a:latin typeface="Trebuchet MS"/>
                <a:cs typeface="Trebuchet MS"/>
              </a:rPr>
              <a:t> </a:t>
            </a:r>
            <a:r>
              <a:rPr sz="1950" spc="5" dirty="0">
                <a:latin typeface="Trebuchet MS"/>
                <a:cs typeface="Trebuchet MS"/>
              </a:rPr>
              <a:t>Cr</a:t>
            </a:r>
            <a:r>
              <a:rPr sz="1950" spc="15" dirty="0">
                <a:latin typeface="Trebuchet MS"/>
                <a:cs typeface="Trebuchet MS"/>
              </a:rPr>
              <a:t>am</a:t>
            </a:r>
            <a:r>
              <a:rPr sz="1950" spc="-5" dirty="0">
                <a:latin typeface="Trebuchet MS"/>
                <a:cs typeface="Trebuchet MS"/>
              </a:rPr>
              <a:t>b</a:t>
            </a:r>
            <a:r>
              <a:rPr sz="1950" spc="15" dirty="0">
                <a:latin typeface="Trebuchet MS"/>
                <a:cs typeface="Trebuchet MS"/>
              </a:rPr>
              <a:t>l</a:t>
            </a:r>
            <a:r>
              <a:rPr sz="1950" spc="-5" dirty="0">
                <a:latin typeface="Trebuchet MS"/>
                <a:cs typeface="Trebuchet MS"/>
              </a:rPr>
              <a:t>i</a:t>
            </a:r>
            <a:r>
              <a:rPr sz="1950" spc="10" dirty="0">
                <a:latin typeface="Trebuchet MS"/>
                <a:cs typeface="Trebuchet MS"/>
              </a:rPr>
              <a:t>t</a:t>
            </a:r>
            <a:r>
              <a:rPr sz="1950" spc="-10" dirty="0">
                <a:latin typeface="Trebuchet MS"/>
                <a:cs typeface="Trebuchet MS"/>
              </a:rPr>
              <a:t>t</a:t>
            </a:r>
            <a:r>
              <a:rPr sz="1950" spc="5" dirty="0">
                <a:latin typeface="Trebuchet MS"/>
                <a:cs typeface="Trebuchet MS"/>
              </a:rPr>
              <a:t>,</a:t>
            </a:r>
            <a:r>
              <a:rPr sz="1950" spc="-10" dirty="0">
                <a:latin typeface="Trebuchet MS"/>
                <a:cs typeface="Trebuchet MS"/>
              </a:rPr>
              <a:t> </a:t>
            </a:r>
            <a:r>
              <a:rPr sz="1950" spc="10" dirty="0" smtClean="0">
                <a:latin typeface="Trebuchet MS"/>
                <a:cs typeface="Trebuchet MS"/>
              </a:rPr>
              <a:t>T</a:t>
            </a:r>
            <a:r>
              <a:rPr lang="en-US" sz="1950" spc="10" dirty="0" smtClean="0">
                <a:latin typeface="Trebuchet MS"/>
                <a:cs typeface="Trebuchet MS"/>
              </a:rPr>
              <a:t>im</a:t>
            </a:r>
            <a:r>
              <a:rPr sz="1950" spc="-35" dirty="0" smtClean="0">
                <a:latin typeface="Trebuchet MS"/>
                <a:cs typeface="Trebuchet MS"/>
              </a:rPr>
              <a:t> </a:t>
            </a:r>
            <a:r>
              <a:rPr sz="1950" spc="5" dirty="0">
                <a:latin typeface="Trebuchet MS"/>
                <a:cs typeface="Trebuchet MS"/>
              </a:rPr>
              <a:t>Cr</a:t>
            </a:r>
            <a:r>
              <a:rPr sz="1950" spc="15" dirty="0">
                <a:latin typeface="Trebuchet MS"/>
                <a:cs typeface="Trebuchet MS"/>
              </a:rPr>
              <a:t>on</a:t>
            </a:r>
            <a:r>
              <a:rPr sz="1950" spc="-5" dirty="0">
                <a:latin typeface="Trebuchet MS"/>
                <a:cs typeface="Trebuchet MS"/>
              </a:rPr>
              <a:t>i</a:t>
            </a:r>
            <a:r>
              <a:rPr sz="1950" spc="15" dirty="0">
                <a:latin typeface="Trebuchet MS"/>
                <a:cs typeface="Trebuchet MS"/>
              </a:rPr>
              <a:t>n</a:t>
            </a:r>
            <a:r>
              <a:rPr sz="1950" spc="5" dirty="0">
                <a:latin typeface="Trebuchet MS"/>
                <a:cs typeface="Trebuchet MS"/>
              </a:rPr>
              <a:t>,</a:t>
            </a:r>
            <a:r>
              <a:rPr sz="1950" spc="10" dirty="0">
                <a:latin typeface="Trebuchet MS"/>
                <a:cs typeface="Trebuchet MS"/>
              </a:rPr>
              <a:t> </a:t>
            </a:r>
            <a:r>
              <a:rPr sz="1950" spc="10" dirty="0" smtClean="0">
                <a:latin typeface="Trebuchet MS"/>
                <a:cs typeface="Trebuchet MS"/>
              </a:rPr>
              <a:t>M</a:t>
            </a:r>
            <a:r>
              <a:rPr lang="en-US" sz="1950" spc="10" dirty="0" smtClean="0">
                <a:latin typeface="Trebuchet MS"/>
                <a:cs typeface="Trebuchet MS"/>
              </a:rPr>
              <a:t>anish</a:t>
            </a:r>
            <a:r>
              <a:rPr sz="1950" spc="5" dirty="0" smtClean="0">
                <a:latin typeface="Trebuchet MS"/>
                <a:cs typeface="Trebuchet MS"/>
              </a:rPr>
              <a:t> </a:t>
            </a:r>
            <a:r>
              <a:rPr sz="1950" spc="5" dirty="0">
                <a:latin typeface="Trebuchet MS"/>
                <a:cs typeface="Trebuchet MS"/>
              </a:rPr>
              <a:t>S</a:t>
            </a:r>
            <a:r>
              <a:rPr sz="1950" spc="15" dirty="0">
                <a:latin typeface="Trebuchet MS"/>
                <a:cs typeface="Trebuchet MS"/>
              </a:rPr>
              <a:t>h</a:t>
            </a:r>
            <a:r>
              <a:rPr sz="1950" spc="-15" dirty="0">
                <a:latin typeface="Trebuchet MS"/>
                <a:cs typeface="Trebuchet MS"/>
              </a:rPr>
              <a:t>r</a:t>
            </a:r>
            <a:r>
              <a:rPr sz="1950" spc="10" dirty="0">
                <a:latin typeface="Trebuchet MS"/>
                <a:cs typeface="Trebuchet MS"/>
              </a:rPr>
              <a:t>i</a:t>
            </a:r>
            <a:r>
              <a:rPr sz="1950" spc="15" dirty="0">
                <a:latin typeface="Trebuchet MS"/>
                <a:cs typeface="Trebuchet MS"/>
              </a:rPr>
              <a:t>ma</a:t>
            </a:r>
            <a:r>
              <a:rPr sz="1950" spc="-5" dirty="0">
                <a:latin typeface="Trebuchet MS"/>
                <a:cs typeface="Trebuchet MS"/>
              </a:rPr>
              <a:t>l</a:t>
            </a:r>
            <a:r>
              <a:rPr sz="1950" spc="10" dirty="0">
                <a:latin typeface="Trebuchet MS"/>
                <a:cs typeface="Trebuchet MS"/>
              </a:rPr>
              <a:t>i</a:t>
            </a:r>
            <a:r>
              <a:rPr sz="1950" spc="5" dirty="0">
                <a:latin typeface="Trebuchet MS"/>
                <a:cs typeface="Trebuchet MS"/>
              </a:rPr>
              <a:t>,</a:t>
            </a:r>
            <a:r>
              <a:rPr sz="1950" spc="10" dirty="0">
                <a:latin typeface="Trebuchet MS"/>
                <a:cs typeface="Trebuchet MS"/>
              </a:rPr>
              <a:t> </a:t>
            </a:r>
            <a:r>
              <a:rPr sz="1950" spc="10" dirty="0" smtClean="0">
                <a:latin typeface="Trebuchet MS"/>
                <a:cs typeface="Trebuchet MS"/>
              </a:rPr>
              <a:t>N</a:t>
            </a:r>
            <a:r>
              <a:rPr lang="en-US" sz="1950" spc="10" dirty="0" smtClean="0">
                <a:latin typeface="Trebuchet MS"/>
                <a:cs typeface="Trebuchet MS"/>
              </a:rPr>
              <a:t>ick</a:t>
            </a:r>
            <a:r>
              <a:rPr sz="1950" spc="30" dirty="0" smtClean="0">
                <a:latin typeface="Trebuchet MS"/>
                <a:cs typeface="Trebuchet MS"/>
              </a:rPr>
              <a:t> </a:t>
            </a:r>
            <a:r>
              <a:rPr sz="1950" spc="10" dirty="0">
                <a:latin typeface="Trebuchet MS"/>
                <a:cs typeface="Trebuchet MS"/>
              </a:rPr>
              <a:t>W</a:t>
            </a:r>
            <a:r>
              <a:rPr sz="1950" spc="15" dirty="0">
                <a:latin typeface="Trebuchet MS"/>
                <a:cs typeface="Trebuchet MS"/>
              </a:rPr>
              <a:t>h</a:t>
            </a:r>
            <a:r>
              <a:rPr sz="1950" spc="-5" dirty="0">
                <a:latin typeface="Trebuchet MS"/>
                <a:cs typeface="Trebuchet MS"/>
              </a:rPr>
              <a:t>i</a:t>
            </a:r>
            <a:r>
              <a:rPr sz="1950" spc="10" dirty="0">
                <a:latin typeface="Trebuchet MS"/>
                <a:cs typeface="Trebuchet MS"/>
              </a:rPr>
              <a:t>t</a:t>
            </a:r>
            <a:r>
              <a:rPr sz="1950" spc="-5" dirty="0">
                <a:latin typeface="Trebuchet MS"/>
                <a:cs typeface="Trebuchet MS"/>
              </a:rPr>
              <a:t>n</a:t>
            </a:r>
            <a:r>
              <a:rPr sz="1950" spc="15" dirty="0">
                <a:latin typeface="Trebuchet MS"/>
                <a:cs typeface="Trebuchet MS"/>
              </a:rPr>
              <a:t>e</a:t>
            </a:r>
            <a:r>
              <a:rPr sz="1950" spc="-240" dirty="0">
                <a:latin typeface="Trebuchet MS"/>
                <a:cs typeface="Trebuchet MS"/>
              </a:rPr>
              <a:t>y</a:t>
            </a:r>
            <a:r>
              <a:rPr sz="1950" spc="5" dirty="0">
                <a:latin typeface="Trebuchet MS"/>
                <a:cs typeface="Trebuchet MS"/>
              </a:rPr>
              <a:t>,</a:t>
            </a:r>
            <a:r>
              <a:rPr sz="1950" spc="10" dirty="0">
                <a:latin typeface="Trebuchet MS"/>
                <a:cs typeface="Trebuchet MS"/>
              </a:rPr>
              <a:t> </a:t>
            </a:r>
            <a:r>
              <a:rPr sz="1950" spc="10" dirty="0" smtClean="0">
                <a:latin typeface="Trebuchet MS"/>
                <a:cs typeface="Trebuchet MS"/>
              </a:rPr>
              <a:t>P</a:t>
            </a:r>
            <a:r>
              <a:rPr lang="en-US" sz="1950" spc="10" dirty="0" smtClean="0">
                <a:latin typeface="Trebuchet MS"/>
                <a:cs typeface="Trebuchet MS"/>
              </a:rPr>
              <a:t>hil</a:t>
            </a:r>
            <a:r>
              <a:rPr sz="1950" spc="-10" dirty="0" smtClean="0">
                <a:latin typeface="Trebuchet MS"/>
                <a:cs typeface="Trebuchet MS"/>
              </a:rPr>
              <a:t> </a:t>
            </a:r>
            <a:r>
              <a:rPr sz="1950" dirty="0" smtClean="0">
                <a:latin typeface="Trebuchet MS"/>
                <a:cs typeface="Trebuchet MS"/>
              </a:rPr>
              <a:t>D</a:t>
            </a:r>
            <a:r>
              <a:rPr sz="1950" spc="15" dirty="0" smtClean="0">
                <a:latin typeface="Trebuchet MS"/>
                <a:cs typeface="Trebuchet MS"/>
              </a:rPr>
              <a:t>ol</a:t>
            </a:r>
            <a:r>
              <a:rPr sz="1950" spc="-5" dirty="0" smtClean="0">
                <a:latin typeface="Trebuchet MS"/>
                <a:cs typeface="Trebuchet MS"/>
              </a:rPr>
              <a:t>c</a:t>
            </a:r>
            <a:r>
              <a:rPr sz="1950" spc="15" dirty="0" smtClean="0">
                <a:latin typeface="Trebuchet MS"/>
                <a:cs typeface="Trebuchet MS"/>
              </a:rPr>
              <a:t>e</a:t>
            </a:r>
            <a:r>
              <a:rPr sz="1950" spc="5" dirty="0" smtClean="0">
                <a:latin typeface="Trebuchet MS"/>
                <a:cs typeface="Trebuchet MS"/>
              </a:rPr>
              <a:t>,</a:t>
            </a:r>
            <a:r>
              <a:rPr lang="en-US" sz="1950" spc="5" dirty="0">
                <a:latin typeface="Trebuchet MS"/>
                <a:cs typeface="Trebuchet MS"/>
              </a:rPr>
              <a:t/>
            </a:r>
            <a:br>
              <a:rPr lang="en-US" sz="1950" spc="5" dirty="0">
                <a:latin typeface="Trebuchet MS"/>
                <a:cs typeface="Trebuchet MS"/>
              </a:rPr>
            </a:br>
            <a:r>
              <a:rPr sz="1950" spc="10" dirty="0" smtClean="0">
                <a:latin typeface="Trebuchet MS"/>
                <a:cs typeface="Trebuchet MS"/>
              </a:rPr>
              <a:t>P</a:t>
            </a:r>
            <a:r>
              <a:rPr lang="en-US" sz="1950" spc="10" dirty="0" smtClean="0">
                <a:latin typeface="Trebuchet MS"/>
                <a:cs typeface="Trebuchet MS"/>
              </a:rPr>
              <a:t>aul</a:t>
            </a:r>
            <a:r>
              <a:rPr sz="1950" spc="-30" dirty="0" smtClean="0">
                <a:latin typeface="Trebuchet MS"/>
                <a:cs typeface="Trebuchet MS"/>
              </a:rPr>
              <a:t> </a:t>
            </a:r>
            <a:r>
              <a:rPr sz="1950" spc="20" dirty="0" err="1" smtClean="0">
                <a:latin typeface="Trebuchet MS"/>
                <a:cs typeface="Trebuchet MS"/>
              </a:rPr>
              <a:t>D</a:t>
            </a:r>
            <a:r>
              <a:rPr sz="1950" spc="10" dirty="0" err="1" smtClean="0">
                <a:latin typeface="Trebuchet MS"/>
                <a:cs typeface="Trebuchet MS"/>
              </a:rPr>
              <a:t>’</a:t>
            </a:r>
            <a:r>
              <a:rPr sz="1950" spc="-10" dirty="0" err="1" smtClean="0">
                <a:latin typeface="Trebuchet MS"/>
                <a:cs typeface="Trebuchet MS"/>
              </a:rPr>
              <a:t>A</a:t>
            </a:r>
            <a:r>
              <a:rPr sz="1950" spc="5" dirty="0" err="1" smtClean="0">
                <a:latin typeface="Trebuchet MS"/>
                <a:cs typeface="Trebuchet MS"/>
              </a:rPr>
              <a:t>r</a:t>
            </a:r>
            <a:r>
              <a:rPr sz="1950" spc="15" dirty="0" err="1" smtClean="0">
                <a:latin typeface="Trebuchet MS"/>
                <a:cs typeface="Trebuchet MS"/>
              </a:rPr>
              <a:t>pa</a:t>
            </a:r>
            <a:r>
              <a:rPr sz="1950" spc="5" dirty="0" smtClean="0">
                <a:latin typeface="Trebuchet MS"/>
                <a:cs typeface="Trebuchet MS"/>
              </a:rPr>
              <a:t>,</a:t>
            </a:r>
            <a:r>
              <a:rPr lang="en-US" sz="1950" spc="5" dirty="0" smtClean="0">
                <a:latin typeface="Trebuchet MS"/>
                <a:cs typeface="Trebuchet MS"/>
              </a:rPr>
              <a:t> </a:t>
            </a:r>
            <a:r>
              <a:rPr sz="1950" spc="10" dirty="0" smtClean="0">
                <a:latin typeface="Trebuchet MS"/>
                <a:cs typeface="Trebuchet MS"/>
              </a:rPr>
              <a:t>E</a:t>
            </a:r>
            <a:r>
              <a:rPr lang="en-US" sz="1950" spc="10" dirty="0" smtClean="0">
                <a:latin typeface="Trebuchet MS"/>
                <a:cs typeface="Trebuchet MS"/>
              </a:rPr>
              <a:t>llie</a:t>
            </a:r>
            <a:r>
              <a:rPr sz="1950" spc="5" dirty="0" smtClean="0">
                <a:latin typeface="Trebuchet MS"/>
                <a:cs typeface="Trebuchet MS"/>
              </a:rPr>
              <a:t> </a:t>
            </a:r>
            <a:r>
              <a:rPr sz="1950" spc="15" dirty="0">
                <a:latin typeface="Trebuchet MS"/>
                <a:cs typeface="Trebuchet MS"/>
              </a:rPr>
              <a:t>G</a:t>
            </a:r>
            <a:r>
              <a:rPr sz="1950" spc="5" dirty="0">
                <a:latin typeface="Trebuchet MS"/>
                <a:cs typeface="Trebuchet MS"/>
              </a:rPr>
              <a:t>r</a:t>
            </a:r>
            <a:r>
              <a:rPr sz="1950" spc="-5" dirty="0">
                <a:latin typeface="Trebuchet MS"/>
                <a:cs typeface="Trebuchet MS"/>
              </a:rPr>
              <a:t>u</a:t>
            </a:r>
            <a:r>
              <a:rPr sz="1950" spc="15" dirty="0">
                <a:latin typeface="Trebuchet MS"/>
                <a:cs typeface="Trebuchet MS"/>
              </a:rPr>
              <a:t>be</a:t>
            </a:r>
            <a:r>
              <a:rPr sz="1950" spc="5" dirty="0">
                <a:latin typeface="Trebuchet MS"/>
                <a:cs typeface="Trebuchet MS"/>
              </a:rPr>
              <a:t>r</a:t>
            </a:r>
            <a:endParaRPr sz="1950" dirty="0">
              <a:latin typeface="Trebuchet MS"/>
              <a:cs typeface="Trebuchet M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62908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4369308"/>
            <a:ext cx="370840" cy="2346960"/>
          </a:xfrm>
          <a:custGeom>
            <a:avLst/>
            <a:gdLst/>
            <a:ahLst/>
            <a:cxnLst/>
            <a:rect l="l" t="t" r="r" b="b"/>
            <a:pathLst>
              <a:path w="370840" h="2346959">
                <a:moveTo>
                  <a:pt x="370332" y="2346959"/>
                </a:moveTo>
                <a:lnTo>
                  <a:pt x="0" y="2346959"/>
                </a:lnTo>
                <a:lnTo>
                  <a:pt x="0" y="0"/>
                </a:lnTo>
                <a:lnTo>
                  <a:pt x="370332" y="2346959"/>
                </a:lnTo>
                <a:close/>
              </a:path>
            </a:pathLst>
          </a:custGeom>
          <a:solidFill>
            <a:srgbClr val="90C12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621219" y="1242746"/>
            <a:ext cx="8815960" cy="44884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3529"/>
              </a:lnSpc>
            </a:pPr>
            <a:r>
              <a:rPr spc="-140" dirty="0" smtClean="0"/>
              <a:t>P</a:t>
            </a:r>
            <a:r>
              <a:rPr spc="5" dirty="0" smtClean="0"/>
              <a:t>r</a:t>
            </a:r>
            <a:r>
              <a:rPr spc="-20" dirty="0" smtClean="0"/>
              <a:t>o</a:t>
            </a:r>
            <a:r>
              <a:rPr spc="10" dirty="0" smtClean="0"/>
              <a:t>c</a:t>
            </a:r>
            <a:r>
              <a:rPr spc="-15" dirty="0" smtClean="0"/>
              <a:t>e</a:t>
            </a:r>
            <a:r>
              <a:rPr spc="15" dirty="0" smtClean="0"/>
              <a:t>s</a:t>
            </a:r>
            <a:r>
              <a:rPr dirty="0" smtClean="0"/>
              <a:t>s</a:t>
            </a:r>
            <a:endParaRPr dirty="0"/>
          </a:p>
        </p:txBody>
      </p:sp>
      <p:sp>
        <p:nvSpPr>
          <p:cNvPr id="4" name="object 4"/>
          <p:cNvSpPr txBox="1"/>
          <p:nvPr/>
        </p:nvSpPr>
        <p:spPr>
          <a:xfrm>
            <a:off x="621218" y="1766335"/>
            <a:ext cx="7303581" cy="51911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95910" marR="121920" indent="-283210">
              <a:lnSpc>
                <a:spcPts val="2150"/>
              </a:lnSpc>
              <a:buClr>
                <a:srgbClr val="90C126"/>
              </a:buClr>
              <a:buSzPct val="79487"/>
              <a:buFont typeface="Times New Roman"/>
              <a:buChar char="□"/>
              <a:tabLst>
                <a:tab pos="296545" algn="l"/>
              </a:tabLst>
            </a:pPr>
            <a:r>
              <a:rPr lang="en-US" sz="1650" dirty="0" smtClean="0">
                <a:latin typeface="Trebuchet MS" panose="020B0603020202020204" pitchFamily="34" charset="0"/>
              </a:rPr>
              <a:t>Inclusive, collaborative and transparent process</a:t>
            </a:r>
          </a:p>
          <a:p>
            <a:pPr marL="295910" marR="121920" indent="-283210">
              <a:lnSpc>
                <a:spcPts val="2150"/>
              </a:lnSpc>
              <a:buClr>
                <a:srgbClr val="90C126"/>
              </a:buClr>
              <a:buSzPct val="79487"/>
              <a:buFont typeface="Times New Roman"/>
              <a:buChar char="□"/>
              <a:tabLst>
                <a:tab pos="296545" algn="l"/>
              </a:tabLst>
            </a:pPr>
            <a:r>
              <a:rPr lang="en-US" sz="1650" dirty="0" smtClean="0">
                <a:latin typeface="Trebuchet MS" panose="020B0603020202020204" pitchFamily="34" charset="0"/>
              </a:rPr>
              <a:t>Discussed </a:t>
            </a:r>
            <a:r>
              <a:rPr lang="en-US" sz="1650" dirty="0">
                <a:latin typeface="Trebuchet MS" panose="020B0603020202020204" pitchFamily="34" charset="0"/>
              </a:rPr>
              <a:t>background, goal of committee, </a:t>
            </a:r>
            <a:r>
              <a:rPr lang="en-US" sz="1650" dirty="0" smtClean="0">
                <a:latin typeface="Trebuchet MS" panose="020B0603020202020204" pitchFamily="34" charset="0"/>
              </a:rPr>
              <a:t>and views </a:t>
            </a:r>
            <a:r>
              <a:rPr lang="en-US" sz="1650" dirty="0">
                <a:latin typeface="Trebuchet MS" panose="020B0603020202020204" pitchFamily="34" charset="0"/>
              </a:rPr>
              <a:t>and concerns of various </a:t>
            </a:r>
            <a:r>
              <a:rPr lang="en-US" sz="1650" dirty="0" smtClean="0">
                <a:latin typeface="Trebuchet MS" panose="020B0603020202020204" pitchFamily="34" charset="0"/>
              </a:rPr>
              <a:t>groups</a:t>
            </a:r>
            <a:endParaRPr lang="en-US" sz="1650" dirty="0">
              <a:latin typeface="Trebuchet MS" panose="020B0603020202020204" pitchFamily="34" charset="0"/>
            </a:endParaRPr>
          </a:p>
          <a:p>
            <a:pPr marL="295910" marR="121920" indent="-283210">
              <a:lnSpc>
                <a:spcPts val="2150"/>
              </a:lnSpc>
              <a:buClr>
                <a:srgbClr val="90C126"/>
              </a:buClr>
              <a:buSzPct val="79487"/>
              <a:buFont typeface="Times New Roman"/>
              <a:buChar char="□"/>
              <a:tabLst>
                <a:tab pos="296545" algn="l"/>
              </a:tabLst>
            </a:pPr>
            <a:r>
              <a:rPr lang="en-US" sz="1650" dirty="0" smtClean="0">
                <a:latin typeface="Trebuchet MS" panose="020B0603020202020204" pitchFamily="34" charset="0"/>
              </a:rPr>
              <a:t>Gathered </a:t>
            </a:r>
            <a:r>
              <a:rPr lang="en-US" sz="1650" dirty="0">
                <a:latin typeface="Trebuchet MS" panose="020B0603020202020204" pitchFamily="34" charset="0"/>
              </a:rPr>
              <a:t>relevant data and </a:t>
            </a:r>
            <a:r>
              <a:rPr lang="en-US" sz="1650" dirty="0" smtClean="0">
                <a:latin typeface="Trebuchet MS" panose="020B0603020202020204" pitchFamily="34" charset="0"/>
              </a:rPr>
              <a:t>facts</a:t>
            </a:r>
          </a:p>
          <a:p>
            <a:pPr lvl="1"/>
            <a:r>
              <a:rPr lang="en-US" sz="1650" dirty="0">
                <a:latin typeface="Trebuchet MS" panose="020B0603020202020204" pitchFamily="34" charset="0"/>
              </a:rPr>
              <a:t>-- Reviewed background, interests, reports and </a:t>
            </a:r>
            <a:r>
              <a:rPr lang="en-US" sz="1650" dirty="0" smtClean="0">
                <a:latin typeface="Trebuchet MS" panose="020B0603020202020204" pitchFamily="34" charset="0"/>
              </a:rPr>
              <a:t>surveys</a:t>
            </a:r>
          </a:p>
          <a:p>
            <a:pPr lvl="1"/>
            <a:r>
              <a:rPr lang="en-US" sz="1650" dirty="0" smtClean="0">
                <a:latin typeface="Trebuchet MS" panose="020B0603020202020204" pitchFamily="34" charset="0"/>
              </a:rPr>
              <a:t>-- </a:t>
            </a:r>
            <a:r>
              <a:rPr lang="en-US" sz="1650" dirty="0">
                <a:latin typeface="Trebuchet MS" panose="020B0603020202020204" pitchFamily="34" charset="0"/>
              </a:rPr>
              <a:t>Walked property with park development expert</a:t>
            </a:r>
          </a:p>
          <a:p>
            <a:pPr lvl="1"/>
            <a:r>
              <a:rPr lang="en-US" sz="1650" dirty="0" smtClean="0">
                <a:latin typeface="Trebuchet MS" panose="020B0603020202020204" pitchFamily="34" charset="0"/>
              </a:rPr>
              <a:t>-- </a:t>
            </a:r>
            <a:r>
              <a:rPr lang="en-US" sz="1650" dirty="0">
                <a:latin typeface="Trebuchet MS" panose="020B0603020202020204" pitchFamily="34" charset="0"/>
              </a:rPr>
              <a:t>Invited input </a:t>
            </a:r>
            <a:r>
              <a:rPr lang="en-US" sz="1650" dirty="0" smtClean="0">
                <a:latin typeface="Trebuchet MS" panose="020B0603020202020204" pitchFamily="34" charset="0"/>
              </a:rPr>
              <a:t>from </a:t>
            </a:r>
            <a:r>
              <a:rPr lang="en-US" sz="1650" dirty="0">
                <a:latin typeface="Trebuchet MS" panose="020B0603020202020204" pitchFamily="34" charset="0"/>
              </a:rPr>
              <a:t>and met </a:t>
            </a:r>
            <a:r>
              <a:rPr lang="en-US" sz="1650" dirty="0" smtClean="0">
                <a:latin typeface="Trebuchet MS" panose="020B0603020202020204" pitchFamily="34" charset="0"/>
              </a:rPr>
              <a:t>with </a:t>
            </a:r>
            <a:r>
              <a:rPr lang="en-US" sz="1650" dirty="0">
                <a:latin typeface="Trebuchet MS" panose="020B0603020202020204" pitchFamily="34" charset="0"/>
              </a:rPr>
              <a:t>groups, including sports groups,</a:t>
            </a:r>
            <a:br>
              <a:rPr lang="en-US" sz="1650" dirty="0">
                <a:latin typeface="Trebuchet MS" panose="020B0603020202020204" pitchFamily="34" charset="0"/>
              </a:rPr>
            </a:br>
            <a:r>
              <a:rPr lang="en-US" sz="1650" dirty="0">
                <a:latin typeface="Trebuchet MS" panose="020B0603020202020204" pitchFamily="34" charset="0"/>
              </a:rPr>
              <a:t>       neighborhood group and others</a:t>
            </a:r>
          </a:p>
          <a:p>
            <a:pPr lvl="1"/>
            <a:r>
              <a:rPr lang="en-US" sz="1650" dirty="0" smtClean="0">
                <a:latin typeface="Trebuchet MS" panose="020B0603020202020204" pitchFamily="34" charset="0"/>
              </a:rPr>
              <a:t>-- </a:t>
            </a:r>
            <a:r>
              <a:rPr lang="en-US" sz="1650" dirty="0">
                <a:latin typeface="Trebuchet MS" panose="020B0603020202020204" pitchFamily="34" charset="0"/>
              </a:rPr>
              <a:t>R</a:t>
            </a:r>
            <a:r>
              <a:rPr lang="en-US" sz="1650" dirty="0" smtClean="0">
                <a:latin typeface="Trebuchet MS" panose="020B0603020202020204" pitchFamily="34" charset="0"/>
              </a:rPr>
              <a:t>eviewed expert </a:t>
            </a:r>
            <a:r>
              <a:rPr lang="en-US" sz="1650" dirty="0">
                <a:latin typeface="Trebuchet MS" panose="020B0603020202020204" pitchFamily="34" charset="0"/>
              </a:rPr>
              <a:t>studies </a:t>
            </a:r>
            <a:r>
              <a:rPr lang="en-US" sz="1650" dirty="0" smtClean="0">
                <a:latin typeface="Trebuchet MS" panose="020B0603020202020204" pitchFamily="34" charset="0"/>
              </a:rPr>
              <a:t>and met with expert/consultant</a:t>
            </a:r>
            <a:br>
              <a:rPr lang="en-US" sz="1650" dirty="0" smtClean="0">
                <a:latin typeface="Trebuchet MS" panose="020B0603020202020204" pitchFamily="34" charset="0"/>
              </a:rPr>
            </a:br>
            <a:r>
              <a:rPr lang="en-US" sz="1650" dirty="0" smtClean="0">
                <a:latin typeface="Trebuchet MS" panose="020B0603020202020204" pitchFamily="34" charset="0"/>
              </a:rPr>
              <a:t>    (traffic/safety, noise</a:t>
            </a:r>
            <a:r>
              <a:rPr lang="en-US" sz="1650" dirty="0">
                <a:latin typeface="Trebuchet MS" panose="020B0603020202020204" pitchFamily="34" charset="0"/>
              </a:rPr>
              <a:t>, environmental)</a:t>
            </a:r>
          </a:p>
          <a:p>
            <a:pPr marL="295910" marR="121920" indent="-283210">
              <a:lnSpc>
                <a:spcPts val="2150"/>
              </a:lnSpc>
              <a:buClr>
                <a:srgbClr val="90C126"/>
              </a:buClr>
              <a:buSzPct val="79487"/>
              <a:buFont typeface="Times New Roman"/>
              <a:buChar char="□"/>
              <a:tabLst>
                <a:tab pos="296545" algn="l"/>
              </a:tabLst>
            </a:pPr>
            <a:r>
              <a:rPr lang="en-US" sz="1650" dirty="0" smtClean="0">
                <a:latin typeface="Trebuchet MS" panose="020B0603020202020204" pitchFamily="34" charset="0"/>
              </a:rPr>
              <a:t>Assessed needs (and factual basis thereof) for </a:t>
            </a:r>
            <a:r>
              <a:rPr lang="en-US" sz="1650" dirty="0">
                <a:latin typeface="Trebuchet MS" panose="020B0603020202020204" pitchFamily="34" charset="0"/>
              </a:rPr>
              <a:t>active and passive </a:t>
            </a:r>
            <a:r>
              <a:rPr lang="en-US" sz="1650" dirty="0" smtClean="0">
                <a:latin typeface="Trebuchet MS" panose="020B0603020202020204" pitchFamily="34" charset="0"/>
              </a:rPr>
              <a:t>space</a:t>
            </a:r>
          </a:p>
          <a:p>
            <a:pPr marL="295910" marR="121920" indent="-283210">
              <a:lnSpc>
                <a:spcPts val="2150"/>
              </a:lnSpc>
              <a:buClr>
                <a:srgbClr val="90C126"/>
              </a:buClr>
              <a:buSzPct val="79487"/>
              <a:buFont typeface="Times New Roman"/>
              <a:buChar char="□"/>
              <a:tabLst>
                <a:tab pos="296545" algn="l"/>
              </a:tabLst>
            </a:pPr>
            <a:r>
              <a:rPr lang="en-US" sz="1650" dirty="0" smtClean="0">
                <a:latin typeface="Trebuchet MS" panose="020B0603020202020204" pitchFamily="34" charset="0"/>
              </a:rPr>
              <a:t>Developed potential proposals </a:t>
            </a:r>
            <a:r>
              <a:rPr lang="en-US" sz="1650" dirty="0">
                <a:latin typeface="Trebuchet MS" panose="020B0603020202020204" pitchFamily="34" charset="0"/>
              </a:rPr>
              <a:t>balancing needs with resident </a:t>
            </a:r>
            <a:r>
              <a:rPr lang="en-US" sz="1650" dirty="0" smtClean="0">
                <a:latin typeface="Trebuchet MS" panose="020B0603020202020204" pitchFamily="34" charset="0"/>
              </a:rPr>
              <a:t>interests</a:t>
            </a:r>
            <a:endParaRPr lang="en-US" sz="1650" dirty="0">
              <a:latin typeface="Trebuchet MS" panose="020B0603020202020204" pitchFamily="34" charset="0"/>
            </a:endParaRPr>
          </a:p>
          <a:p>
            <a:pPr marL="295910" marR="121920" indent="-283210">
              <a:lnSpc>
                <a:spcPts val="2150"/>
              </a:lnSpc>
              <a:buClr>
                <a:srgbClr val="90C126"/>
              </a:buClr>
              <a:buSzPct val="79487"/>
              <a:buFont typeface="Times New Roman"/>
              <a:buChar char="□"/>
              <a:tabLst>
                <a:tab pos="296545" algn="l"/>
              </a:tabLst>
            </a:pPr>
            <a:r>
              <a:rPr lang="en-US" sz="1650" dirty="0" smtClean="0">
                <a:latin typeface="Trebuchet MS" panose="020B0603020202020204" pitchFamily="34" charset="0"/>
              </a:rPr>
              <a:t>Engaged Village Engineering Department </a:t>
            </a:r>
            <a:r>
              <a:rPr lang="en-US" sz="1650" dirty="0">
                <a:latin typeface="Trebuchet MS" panose="020B0603020202020204" pitchFamily="34" charset="0"/>
              </a:rPr>
              <a:t>to </a:t>
            </a:r>
            <a:r>
              <a:rPr lang="en-US" sz="1650" dirty="0" smtClean="0">
                <a:latin typeface="Trebuchet MS" panose="020B0603020202020204" pitchFamily="34" charset="0"/>
              </a:rPr>
              <a:t>draw up potential </a:t>
            </a:r>
            <a:r>
              <a:rPr lang="en-US" sz="1650" dirty="0" smtClean="0">
                <a:latin typeface="Trebuchet MS" panose="020B0603020202020204" pitchFamily="34" charset="0"/>
              </a:rPr>
              <a:t>proposals</a:t>
            </a:r>
            <a:endParaRPr lang="en-US" sz="1650" dirty="0" smtClean="0">
              <a:latin typeface="Trebuchet MS" panose="020B0603020202020204" pitchFamily="34" charset="0"/>
            </a:endParaRPr>
          </a:p>
          <a:p>
            <a:pPr marL="295910" marR="121920" indent="-283210">
              <a:lnSpc>
                <a:spcPts val="2150"/>
              </a:lnSpc>
              <a:buClr>
                <a:srgbClr val="90C126"/>
              </a:buClr>
              <a:buSzPct val="79487"/>
              <a:buFont typeface="Times New Roman"/>
              <a:buChar char="□"/>
              <a:tabLst>
                <a:tab pos="296545" algn="l"/>
              </a:tabLst>
            </a:pPr>
            <a:r>
              <a:rPr lang="en-US" sz="1650" dirty="0" smtClean="0">
                <a:latin typeface="Trebuchet MS" panose="020B0603020202020204" pitchFamily="34" charset="0"/>
              </a:rPr>
              <a:t>Discussed </a:t>
            </a:r>
            <a:r>
              <a:rPr lang="en-US" sz="1650" dirty="0">
                <a:latin typeface="Trebuchet MS" panose="020B0603020202020204" pitchFamily="34" charset="0"/>
              </a:rPr>
              <a:t>potential </a:t>
            </a:r>
            <a:r>
              <a:rPr lang="en-US" sz="1650" dirty="0" smtClean="0">
                <a:latin typeface="Trebuchet MS" panose="020B0603020202020204" pitchFamily="34" charset="0"/>
              </a:rPr>
              <a:t>proposals with, and solicited input from, groups</a:t>
            </a:r>
          </a:p>
          <a:p>
            <a:pPr marL="295910" marR="121920" indent="-283210">
              <a:lnSpc>
                <a:spcPts val="2150"/>
              </a:lnSpc>
              <a:buClr>
                <a:srgbClr val="90C126"/>
              </a:buClr>
              <a:buSzPct val="79487"/>
              <a:buFont typeface="Times New Roman"/>
              <a:buChar char="□"/>
              <a:tabLst>
                <a:tab pos="296545" algn="l"/>
              </a:tabLst>
            </a:pPr>
            <a:r>
              <a:rPr lang="en-US" sz="1650" dirty="0" smtClean="0">
                <a:latin typeface="Trebuchet MS" panose="020B0603020202020204" pitchFamily="34" charset="0"/>
              </a:rPr>
              <a:t>Achieved consensus </a:t>
            </a:r>
            <a:r>
              <a:rPr lang="en-US" sz="1650" dirty="0">
                <a:latin typeface="Trebuchet MS" panose="020B0603020202020204" pitchFamily="34" charset="0"/>
              </a:rPr>
              <a:t>on potential </a:t>
            </a:r>
            <a:r>
              <a:rPr lang="en-US" sz="1650" dirty="0" smtClean="0">
                <a:latin typeface="Trebuchet MS" panose="020B0603020202020204" pitchFamily="34" charset="0"/>
              </a:rPr>
              <a:t>proposal for presentation to Council</a:t>
            </a:r>
            <a:endParaRPr lang="en-US" sz="1650" dirty="0">
              <a:latin typeface="Trebuchet MS" panose="020B0603020202020204" pitchFamily="34" charset="0"/>
            </a:endParaRPr>
          </a:p>
          <a:p>
            <a:pPr marL="295910" marR="121920" indent="-283210">
              <a:lnSpc>
                <a:spcPts val="2150"/>
              </a:lnSpc>
              <a:buClr>
                <a:srgbClr val="90C126"/>
              </a:buClr>
              <a:buSzPct val="79487"/>
              <a:buFont typeface="Times New Roman"/>
              <a:buChar char="□"/>
              <a:tabLst>
                <a:tab pos="296545" algn="l"/>
              </a:tabLst>
            </a:pPr>
            <a:r>
              <a:rPr lang="en-US" sz="1650" dirty="0" smtClean="0">
                <a:latin typeface="Trebuchet MS" panose="020B0603020202020204" pitchFamily="34" charset="0"/>
              </a:rPr>
              <a:t>Agreed </a:t>
            </a:r>
            <a:r>
              <a:rPr lang="en-US" sz="1650" dirty="0">
                <a:latin typeface="Trebuchet MS" panose="020B0603020202020204" pitchFamily="34" charset="0"/>
              </a:rPr>
              <a:t>on Clean Up Phase 1 Scope with all parties </a:t>
            </a:r>
            <a:r>
              <a:rPr lang="en-US" sz="1650" dirty="0" smtClean="0">
                <a:latin typeface="Trebuchet MS" panose="020B0603020202020204" pitchFamily="34" charset="0"/>
              </a:rPr>
              <a:t>involved</a:t>
            </a:r>
            <a:endParaRPr lang="en-US" sz="1650" dirty="0">
              <a:latin typeface="Trebuchet MS" panose="020B0603020202020204" pitchFamily="34" charset="0"/>
            </a:endParaRPr>
          </a:p>
          <a:p>
            <a:pPr marL="295910" marR="121920" indent="-283210">
              <a:lnSpc>
                <a:spcPts val="2150"/>
              </a:lnSpc>
              <a:buClr>
                <a:srgbClr val="90C126"/>
              </a:buClr>
              <a:buSzPct val="79487"/>
              <a:buFont typeface="Times New Roman"/>
              <a:buChar char="□"/>
              <a:tabLst>
                <a:tab pos="296545" algn="l"/>
              </a:tabLst>
            </a:pPr>
            <a:r>
              <a:rPr lang="en-US" sz="1650" dirty="0" smtClean="0">
                <a:latin typeface="Trebuchet MS" panose="020B0603020202020204" pitchFamily="34" charset="0"/>
              </a:rPr>
              <a:t>Communicated </a:t>
            </a:r>
            <a:r>
              <a:rPr lang="en-US" sz="1650" dirty="0">
                <a:latin typeface="Trebuchet MS" panose="020B0603020202020204" pitchFamily="34" charset="0"/>
              </a:rPr>
              <a:t>details of </a:t>
            </a:r>
            <a:r>
              <a:rPr lang="en-US" sz="1650" dirty="0" smtClean="0">
                <a:latin typeface="Trebuchet MS" panose="020B0603020202020204" pitchFamily="34" charset="0"/>
              </a:rPr>
              <a:t>proposed plan </a:t>
            </a:r>
            <a:r>
              <a:rPr lang="en-US" sz="1650" dirty="0">
                <a:latin typeface="Trebuchet MS" panose="020B0603020202020204" pitchFamily="34" charset="0"/>
              </a:rPr>
              <a:t>and clean </a:t>
            </a:r>
            <a:r>
              <a:rPr lang="en-US" sz="1650" dirty="0" smtClean="0">
                <a:latin typeface="Trebuchet MS" panose="020B0603020202020204" pitchFamily="34" charset="0"/>
              </a:rPr>
              <a:t>up with groups</a:t>
            </a:r>
          </a:p>
          <a:p>
            <a:pPr marL="295910" marR="121920" indent="-283210">
              <a:lnSpc>
                <a:spcPts val="2150"/>
              </a:lnSpc>
              <a:buClr>
                <a:srgbClr val="90C126"/>
              </a:buClr>
              <a:buSzPct val="79487"/>
              <a:buFont typeface="Times New Roman"/>
              <a:buChar char="□"/>
              <a:tabLst>
                <a:tab pos="296545" algn="l"/>
              </a:tabLst>
            </a:pPr>
            <a:r>
              <a:rPr lang="en-US" sz="1650" dirty="0" smtClean="0">
                <a:latin typeface="Trebuchet MS" panose="020B0603020202020204" pitchFamily="34" charset="0"/>
              </a:rPr>
              <a:t>Created presentation of proposal for Council</a:t>
            </a:r>
            <a:endParaRPr lang="en-US" sz="1650" dirty="0">
              <a:latin typeface="Trebuchet MS" panose="020B0603020202020204" pitchFamily="34" charset="0"/>
            </a:endParaRPr>
          </a:p>
          <a:p>
            <a:pPr marL="295910" marR="121920" indent="-283210">
              <a:lnSpc>
                <a:spcPts val="2150"/>
              </a:lnSpc>
              <a:buClr>
                <a:srgbClr val="90C126"/>
              </a:buClr>
              <a:buSzPct val="79487"/>
              <a:buFont typeface="Times New Roman"/>
              <a:buChar char="□"/>
              <a:tabLst>
                <a:tab pos="296545" algn="l"/>
              </a:tabLst>
            </a:pPr>
            <a:endParaRPr sz="1950" dirty="0">
              <a:latin typeface="Trebuchet MS"/>
              <a:cs typeface="Trebuchet M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64391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4369308"/>
            <a:ext cx="370840" cy="2346960"/>
          </a:xfrm>
          <a:custGeom>
            <a:avLst/>
            <a:gdLst/>
            <a:ahLst/>
            <a:cxnLst/>
            <a:rect l="l" t="t" r="r" b="b"/>
            <a:pathLst>
              <a:path w="370840" h="2346959">
                <a:moveTo>
                  <a:pt x="370332" y="2346959"/>
                </a:moveTo>
                <a:lnTo>
                  <a:pt x="0" y="2346959"/>
                </a:lnTo>
                <a:lnTo>
                  <a:pt x="0" y="0"/>
                </a:lnTo>
                <a:lnTo>
                  <a:pt x="370332" y="2346959"/>
                </a:lnTo>
                <a:close/>
              </a:path>
            </a:pathLst>
          </a:custGeom>
          <a:solidFill>
            <a:srgbClr val="90C12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3529"/>
              </a:lnSpc>
            </a:pPr>
            <a:r>
              <a:rPr dirty="0"/>
              <a:t>S</a:t>
            </a:r>
            <a:r>
              <a:rPr spc="10" dirty="0"/>
              <a:t>c</a:t>
            </a:r>
            <a:r>
              <a:rPr spc="-20" dirty="0"/>
              <a:t>h</a:t>
            </a:r>
            <a:r>
              <a:rPr spc="10" dirty="0"/>
              <a:t>e</a:t>
            </a:r>
            <a:r>
              <a:rPr spc="5" dirty="0"/>
              <a:t>d</a:t>
            </a:r>
            <a:r>
              <a:rPr spc="-15" dirty="0"/>
              <a:t>le</a:t>
            </a:r>
            <a:r>
              <a:rPr dirty="0"/>
              <a:t>r</a:t>
            </a:r>
            <a:r>
              <a:rPr spc="10" dirty="0"/>
              <a:t> </a:t>
            </a:r>
            <a:r>
              <a:rPr spc="5" dirty="0"/>
              <a:t>C</a:t>
            </a:r>
            <a:r>
              <a:rPr spc="-15" dirty="0"/>
              <a:t>le</a:t>
            </a:r>
            <a:r>
              <a:rPr spc="10" dirty="0"/>
              <a:t>a</a:t>
            </a:r>
            <a:r>
              <a:rPr dirty="0"/>
              <a:t>n</a:t>
            </a:r>
            <a:r>
              <a:rPr spc="-15" dirty="0"/>
              <a:t> </a:t>
            </a:r>
            <a:r>
              <a:rPr spc="5" dirty="0"/>
              <a:t>U</a:t>
            </a:r>
            <a:r>
              <a:rPr dirty="0"/>
              <a:t>p</a:t>
            </a:r>
            <a:r>
              <a:rPr spc="10" dirty="0"/>
              <a:t> </a:t>
            </a:r>
            <a:r>
              <a:rPr spc="-170" dirty="0"/>
              <a:t>P</a:t>
            </a:r>
            <a:r>
              <a:rPr spc="10" dirty="0"/>
              <a:t>ha</a:t>
            </a:r>
            <a:r>
              <a:rPr spc="-15" dirty="0"/>
              <a:t>s</a:t>
            </a:r>
            <a:r>
              <a:rPr dirty="0"/>
              <a:t>e</a:t>
            </a:r>
            <a:r>
              <a:rPr spc="15" dirty="0"/>
              <a:t> </a:t>
            </a:r>
            <a:r>
              <a:rPr dirty="0"/>
              <a:t>I</a:t>
            </a:r>
            <a:r>
              <a:rPr spc="-20" dirty="0"/>
              <a:t> </a:t>
            </a:r>
            <a:r>
              <a:rPr spc="20" dirty="0"/>
              <a:t>D</a:t>
            </a:r>
            <a:r>
              <a:rPr spc="-15" dirty="0"/>
              <a:t>e</a:t>
            </a:r>
            <a:r>
              <a:rPr spc="10" dirty="0"/>
              <a:t>t</a:t>
            </a:r>
            <a:r>
              <a:rPr spc="-15" dirty="0"/>
              <a:t>a</a:t>
            </a:r>
            <a:r>
              <a:rPr spc="10" dirty="0"/>
              <a:t>i</a:t>
            </a:r>
            <a:r>
              <a:rPr spc="-15" dirty="0"/>
              <a:t>l</a:t>
            </a:r>
            <a:r>
              <a:rPr dirty="0"/>
              <a:t>s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778218" y="2150663"/>
            <a:ext cx="6917982" cy="325832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47015" indent="-234315">
              <a:lnSpc>
                <a:spcPct val="100000"/>
              </a:lnSpc>
              <a:buClr>
                <a:srgbClr val="90C126"/>
              </a:buClr>
              <a:buSzPct val="79487"/>
              <a:buFont typeface="Times New Roman"/>
              <a:buChar char="□"/>
              <a:tabLst>
                <a:tab pos="247650" algn="l"/>
              </a:tabLst>
            </a:pPr>
            <a:r>
              <a:rPr sz="1950" spc="-75" dirty="0">
                <a:latin typeface="Trebuchet MS"/>
                <a:cs typeface="Trebuchet MS"/>
              </a:rPr>
              <a:t>R</a:t>
            </a:r>
            <a:r>
              <a:rPr sz="1950" dirty="0">
                <a:latin typeface="Trebuchet MS"/>
                <a:cs typeface="Trebuchet MS"/>
              </a:rPr>
              <a:t>e</a:t>
            </a:r>
            <a:r>
              <a:rPr sz="1950" spc="25" dirty="0">
                <a:latin typeface="Trebuchet MS"/>
                <a:cs typeface="Trebuchet MS"/>
              </a:rPr>
              <a:t>m</a:t>
            </a:r>
            <a:r>
              <a:rPr sz="1950" spc="-5" dirty="0">
                <a:latin typeface="Trebuchet MS"/>
                <a:cs typeface="Trebuchet MS"/>
              </a:rPr>
              <a:t>o</a:t>
            </a:r>
            <a:r>
              <a:rPr sz="1950" spc="25" dirty="0">
                <a:latin typeface="Trebuchet MS"/>
                <a:cs typeface="Trebuchet MS"/>
              </a:rPr>
              <a:t>v</a:t>
            </a:r>
            <a:r>
              <a:rPr sz="1950" dirty="0">
                <a:latin typeface="Trebuchet MS"/>
                <a:cs typeface="Trebuchet MS"/>
              </a:rPr>
              <a:t>a</a:t>
            </a:r>
            <a:r>
              <a:rPr sz="1950" spc="5" dirty="0">
                <a:latin typeface="Trebuchet MS"/>
                <a:cs typeface="Trebuchet MS"/>
              </a:rPr>
              <a:t>l</a:t>
            </a:r>
            <a:r>
              <a:rPr sz="1950" spc="15" dirty="0">
                <a:latin typeface="Trebuchet MS"/>
                <a:cs typeface="Trebuchet MS"/>
              </a:rPr>
              <a:t> o</a:t>
            </a:r>
            <a:r>
              <a:rPr sz="1950" spc="5" dirty="0">
                <a:latin typeface="Trebuchet MS"/>
                <a:cs typeface="Trebuchet MS"/>
              </a:rPr>
              <a:t>f </a:t>
            </a:r>
            <a:r>
              <a:rPr sz="1950" dirty="0">
                <a:latin typeface="Trebuchet MS"/>
                <a:cs typeface="Trebuchet MS"/>
              </a:rPr>
              <a:t>g</a:t>
            </a:r>
            <a:r>
              <a:rPr sz="1950" spc="15" dirty="0">
                <a:latin typeface="Trebuchet MS"/>
                <a:cs typeface="Trebuchet MS"/>
              </a:rPr>
              <a:t>a</a:t>
            </a:r>
            <a:r>
              <a:rPr sz="1950" spc="5" dirty="0">
                <a:latin typeface="Trebuchet MS"/>
                <a:cs typeface="Trebuchet MS"/>
              </a:rPr>
              <a:t>r</a:t>
            </a:r>
            <a:r>
              <a:rPr sz="1950" dirty="0">
                <a:latin typeface="Trebuchet MS"/>
                <a:cs typeface="Trebuchet MS"/>
              </a:rPr>
              <a:t>a</a:t>
            </a:r>
            <a:r>
              <a:rPr sz="1950" spc="20" dirty="0">
                <a:latin typeface="Trebuchet MS"/>
                <a:cs typeface="Trebuchet MS"/>
              </a:rPr>
              <a:t>g</a:t>
            </a:r>
            <a:r>
              <a:rPr sz="1950" dirty="0">
                <a:latin typeface="Trebuchet MS"/>
                <a:cs typeface="Trebuchet MS"/>
              </a:rPr>
              <a:t>e</a:t>
            </a:r>
            <a:r>
              <a:rPr sz="1950" spc="5" dirty="0">
                <a:latin typeface="Trebuchet MS"/>
                <a:cs typeface="Trebuchet MS"/>
              </a:rPr>
              <a:t>,</a:t>
            </a:r>
            <a:r>
              <a:rPr sz="1950" spc="10" dirty="0">
                <a:latin typeface="Trebuchet MS"/>
                <a:cs typeface="Trebuchet MS"/>
              </a:rPr>
              <a:t> </a:t>
            </a:r>
            <a:r>
              <a:rPr sz="1950" spc="15" dirty="0">
                <a:latin typeface="Trebuchet MS"/>
                <a:cs typeface="Trebuchet MS"/>
              </a:rPr>
              <a:t>s</a:t>
            </a:r>
            <a:r>
              <a:rPr sz="1950" spc="-5" dirty="0">
                <a:latin typeface="Trebuchet MS"/>
                <a:cs typeface="Trebuchet MS"/>
              </a:rPr>
              <a:t>h</a:t>
            </a:r>
            <a:r>
              <a:rPr sz="1950" spc="15" dirty="0">
                <a:latin typeface="Trebuchet MS"/>
                <a:cs typeface="Trebuchet MS"/>
              </a:rPr>
              <a:t>e</a:t>
            </a:r>
            <a:r>
              <a:rPr sz="1950" spc="10" dirty="0">
                <a:latin typeface="Trebuchet MS"/>
                <a:cs typeface="Trebuchet MS"/>
              </a:rPr>
              <a:t>d </a:t>
            </a:r>
            <a:r>
              <a:rPr sz="1950" dirty="0">
                <a:latin typeface="Trebuchet MS"/>
                <a:cs typeface="Trebuchet MS"/>
              </a:rPr>
              <a:t>a</a:t>
            </a:r>
            <a:r>
              <a:rPr sz="1950" spc="15" dirty="0">
                <a:latin typeface="Trebuchet MS"/>
                <a:cs typeface="Trebuchet MS"/>
              </a:rPr>
              <a:t>n</a:t>
            </a:r>
            <a:r>
              <a:rPr sz="1950" spc="10" dirty="0">
                <a:latin typeface="Trebuchet MS"/>
                <a:cs typeface="Trebuchet MS"/>
              </a:rPr>
              <a:t>d c</a:t>
            </a:r>
            <a:r>
              <a:rPr sz="1950" dirty="0">
                <a:latin typeface="Trebuchet MS"/>
                <a:cs typeface="Trebuchet MS"/>
              </a:rPr>
              <a:t>a</a:t>
            </a:r>
            <a:r>
              <a:rPr sz="1950" spc="15" dirty="0">
                <a:latin typeface="Trebuchet MS"/>
                <a:cs typeface="Trebuchet MS"/>
              </a:rPr>
              <a:t>pp</a:t>
            </a:r>
            <a:r>
              <a:rPr sz="1950" spc="-5" dirty="0">
                <a:latin typeface="Trebuchet MS"/>
                <a:cs typeface="Trebuchet MS"/>
              </a:rPr>
              <a:t>i</a:t>
            </a:r>
            <a:r>
              <a:rPr sz="1950" spc="15" dirty="0">
                <a:latin typeface="Trebuchet MS"/>
                <a:cs typeface="Trebuchet MS"/>
              </a:rPr>
              <a:t>n</a:t>
            </a:r>
            <a:r>
              <a:rPr sz="1950" spc="5" dirty="0">
                <a:latin typeface="Trebuchet MS"/>
                <a:cs typeface="Trebuchet MS"/>
              </a:rPr>
              <a:t>g </a:t>
            </a:r>
            <a:r>
              <a:rPr lang="en-US" sz="1950" spc="5" dirty="0" smtClean="0">
                <a:latin typeface="Trebuchet MS"/>
                <a:cs typeface="Trebuchet MS"/>
              </a:rPr>
              <a:t>of </a:t>
            </a:r>
            <a:r>
              <a:rPr sz="1950" spc="-10" dirty="0" smtClean="0">
                <a:latin typeface="Trebuchet MS"/>
                <a:cs typeface="Trebuchet MS"/>
              </a:rPr>
              <a:t>t</a:t>
            </a:r>
            <a:r>
              <a:rPr sz="1950" spc="15" dirty="0" smtClean="0">
                <a:latin typeface="Trebuchet MS"/>
                <a:cs typeface="Trebuchet MS"/>
              </a:rPr>
              <a:t>h</a:t>
            </a:r>
            <a:r>
              <a:rPr sz="1950" spc="10" dirty="0" smtClean="0">
                <a:latin typeface="Trebuchet MS"/>
                <a:cs typeface="Trebuchet MS"/>
              </a:rPr>
              <a:t>e</a:t>
            </a:r>
            <a:r>
              <a:rPr sz="1950" spc="15" dirty="0" smtClean="0">
                <a:latin typeface="Trebuchet MS"/>
                <a:cs typeface="Trebuchet MS"/>
              </a:rPr>
              <a:t> </a:t>
            </a:r>
            <a:r>
              <a:rPr sz="1950" spc="20" dirty="0">
                <a:latin typeface="Trebuchet MS"/>
                <a:cs typeface="Trebuchet MS"/>
              </a:rPr>
              <a:t>w</a:t>
            </a:r>
            <a:r>
              <a:rPr sz="1950" dirty="0">
                <a:latin typeface="Trebuchet MS"/>
                <a:cs typeface="Trebuchet MS"/>
              </a:rPr>
              <a:t>e</a:t>
            </a:r>
            <a:r>
              <a:rPr sz="1950" spc="15" dirty="0">
                <a:latin typeface="Trebuchet MS"/>
                <a:cs typeface="Trebuchet MS"/>
              </a:rPr>
              <a:t>l</a:t>
            </a:r>
            <a:r>
              <a:rPr sz="1950" spc="5" dirty="0">
                <a:latin typeface="Trebuchet MS"/>
                <a:cs typeface="Trebuchet MS"/>
              </a:rPr>
              <a:t>l</a:t>
            </a:r>
            <a:endParaRPr sz="1950" dirty="0">
              <a:latin typeface="Trebuchet MS"/>
              <a:cs typeface="Trebuchet MS"/>
            </a:endParaRPr>
          </a:p>
          <a:p>
            <a:pPr marL="247015" indent="-234315">
              <a:lnSpc>
                <a:spcPct val="100000"/>
              </a:lnSpc>
              <a:spcBef>
                <a:spcPts val="865"/>
              </a:spcBef>
              <a:buClr>
                <a:srgbClr val="90C126"/>
              </a:buClr>
              <a:buSzPct val="79487"/>
              <a:buFont typeface="Times New Roman"/>
              <a:buChar char="□"/>
              <a:tabLst>
                <a:tab pos="247650" algn="l"/>
              </a:tabLst>
            </a:pPr>
            <a:r>
              <a:rPr sz="1950" spc="-75" dirty="0">
                <a:latin typeface="Trebuchet MS"/>
                <a:cs typeface="Trebuchet MS"/>
              </a:rPr>
              <a:t>R</a:t>
            </a:r>
            <a:r>
              <a:rPr sz="1950" dirty="0">
                <a:latin typeface="Trebuchet MS"/>
                <a:cs typeface="Trebuchet MS"/>
              </a:rPr>
              <a:t>e</a:t>
            </a:r>
            <a:r>
              <a:rPr sz="1950" spc="25" dirty="0">
                <a:latin typeface="Trebuchet MS"/>
                <a:cs typeface="Trebuchet MS"/>
              </a:rPr>
              <a:t>m</a:t>
            </a:r>
            <a:r>
              <a:rPr sz="1950" spc="-5" dirty="0">
                <a:latin typeface="Trebuchet MS"/>
                <a:cs typeface="Trebuchet MS"/>
              </a:rPr>
              <a:t>o</a:t>
            </a:r>
            <a:r>
              <a:rPr sz="1950" spc="25" dirty="0">
                <a:latin typeface="Trebuchet MS"/>
                <a:cs typeface="Trebuchet MS"/>
              </a:rPr>
              <a:t>v</a:t>
            </a:r>
            <a:r>
              <a:rPr sz="1950" dirty="0">
                <a:latin typeface="Trebuchet MS"/>
                <a:cs typeface="Trebuchet MS"/>
              </a:rPr>
              <a:t>a</a:t>
            </a:r>
            <a:r>
              <a:rPr sz="1950" spc="5" dirty="0">
                <a:latin typeface="Trebuchet MS"/>
                <a:cs typeface="Trebuchet MS"/>
              </a:rPr>
              <a:t>l</a:t>
            </a:r>
            <a:r>
              <a:rPr sz="1950" spc="15" dirty="0">
                <a:latin typeface="Trebuchet MS"/>
                <a:cs typeface="Trebuchet MS"/>
              </a:rPr>
              <a:t> o</a:t>
            </a:r>
            <a:r>
              <a:rPr sz="1950" spc="5" dirty="0">
                <a:latin typeface="Trebuchet MS"/>
                <a:cs typeface="Trebuchet MS"/>
              </a:rPr>
              <a:t>f </a:t>
            </a:r>
            <a:r>
              <a:rPr sz="1950" spc="15" dirty="0">
                <a:latin typeface="Trebuchet MS"/>
                <a:cs typeface="Trebuchet MS"/>
              </a:rPr>
              <a:t>d</a:t>
            </a:r>
            <a:r>
              <a:rPr sz="1950" dirty="0">
                <a:latin typeface="Trebuchet MS"/>
                <a:cs typeface="Trebuchet MS"/>
              </a:rPr>
              <a:t>e</a:t>
            </a:r>
            <a:r>
              <a:rPr sz="1950" spc="15" dirty="0">
                <a:latin typeface="Trebuchet MS"/>
                <a:cs typeface="Trebuchet MS"/>
              </a:rPr>
              <a:t>a</a:t>
            </a:r>
            <a:r>
              <a:rPr sz="1950" spc="10" dirty="0">
                <a:latin typeface="Trebuchet MS"/>
                <a:cs typeface="Trebuchet MS"/>
              </a:rPr>
              <a:t>d </a:t>
            </a:r>
            <a:r>
              <a:rPr sz="1950" spc="15" dirty="0">
                <a:latin typeface="Trebuchet MS"/>
                <a:cs typeface="Trebuchet MS"/>
              </a:rPr>
              <a:t>a</a:t>
            </a:r>
            <a:r>
              <a:rPr sz="1950" spc="-5" dirty="0">
                <a:latin typeface="Trebuchet MS"/>
                <a:cs typeface="Trebuchet MS"/>
              </a:rPr>
              <a:t>n</a:t>
            </a:r>
            <a:r>
              <a:rPr sz="1950" spc="10" dirty="0">
                <a:latin typeface="Trebuchet MS"/>
                <a:cs typeface="Trebuchet MS"/>
              </a:rPr>
              <a:t>d </a:t>
            </a:r>
            <a:r>
              <a:rPr sz="1950" spc="-5" dirty="0">
                <a:latin typeface="Trebuchet MS"/>
                <a:cs typeface="Trebuchet MS"/>
              </a:rPr>
              <a:t>d</a:t>
            </a:r>
            <a:r>
              <a:rPr sz="1950" spc="10" dirty="0">
                <a:latin typeface="Trebuchet MS"/>
                <a:cs typeface="Trebuchet MS"/>
              </a:rPr>
              <a:t>i</a:t>
            </a:r>
            <a:r>
              <a:rPr sz="1950" spc="15" dirty="0">
                <a:latin typeface="Trebuchet MS"/>
                <a:cs typeface="Trebuchet MS"/>
              </a:rPr>
              <a:t>s</a:t>
            </a:r>
            <a:r>
              <a:rPr sz="1950" dirty="0">
                <a:latin typeface="Trebuchet MS"/>
                <a:cs typeface="Trebuchet MS"/>
              </a:rPr>
              <a:t>e</a:t>
            </a:r>
            <a:r>
              <a:rPr sz="1950" spc="15" dirty="0">
                <a:latin typeface="Trebuchet MS"/>
                <a:cs typeface="Trebuchet MS"/>
              </a:rPr>
              <a:t>a</a:t>
            </a:r>
            <a:r>
              <a:rPr sz="1950" spc="-5" dirty="0">
                <a:latin typeface="Trebuchet MS"/>
                <a:cs typeface="Trebuchet MS"/>
              </a:rPr>
              <a:t>s</a:t>
            </a:r>
            <a:r>
              <a:rPr sz="1950" spc="15" dirty="0">
                <a:latin typeface="Trebuchet MS"/>
                <a:cs typeface="Trebuchet MS"/>
              </a:rPr>
              <a:t>e</a:t>
            </a:r>
            <a:r>
              <a:rPr sz="1950" spc="10" dirty="0">
                <a:latin typeface="Trebuchet MS"/>
                <a:cs typeface="Trebuchet MS"/>
              </a:rPr>
              <a:t>d</a:t>
            </a:r>
            <a:r>
              <a:rPr sz="1950" spc="30" dirty="0">
                <a:latin typeface="Trebuchet MS"/>
                <a:cs typeface="Trebuchet MS"/>
              </a:rPr>
              <a:t> </a:t>
            </a:r>
            <a:r>
              <a:rPr sz="1950" spc="-10" dirty="0">
                <a:latin typeface="Trebuchet MS"/>
                <a:cs typeface="Trebuchet MS"/>
              </a:rPr>
              <a:t>t</a:t>
            </a:r>
            <a:r>
              <a:rPr sz="1950" spc="5" dirty="0">
                <a:latin typeface="Trebuchet MS"/>
                <a:cs typeface="Trebuchet MS"/>
              </a:rPr>
              <a:t>r</a:t>
            </a:r>
            <a:r>
              <a:rPr sz="1950" dirty="0">
                <a:latin typeface="Trebuchet MS"/>
                <a:cs typeface="Trebuchet MS"/>
              </a:rPr>
              <a:t>e</a:t>
            </a:r>
            <a:r>
              <a:rPr sz="1950" spc="15" dirty="0">
                <a:latin typeface="Trebuchet MS"/>
                <a:cs typeface="Trebuchet MS"/>
              </a:rPr>
              <a:t>es</a:t>
            </a:r>
            <a:r>
              <a:rPr sz="1950" spc="5" dirty="0">
                <a:latin typeface="Trebuchet MS"/>
                <a:cs typeface="Trebuchet MS"/>
              </a:rPr>
              <a:t>,</a:t>
            </a:r>
            <a:r>
              <a:rPr sz="1950" spc="10" dirty="0">
                <a:latin typeface="Trebuchet MS"/>
                <a:cs typeface="Trebuchet MS"/>
              </a:rPr>
              <a:t> </a:t>
            </a:r>
            <a:r>
              <a:rPr sz="1950" spc="15" dirty="0">
                <a:latin typeface="Trebuchet MS"/>
                <a:cs typeface="Trebuchet MS"/>
              </a:rPr>
              <a:t>un</a:t>
            </a:r>
            <a:r>
              <a:rPr sz="1950" dirty="0">
                <a:latin typeface="Trebuchet MS"/>
                <a:cs typeface="Trebuchet MS"/>
              </a:rPr>
              <a:t>w</a:t>
            </a:r>
            <a:r>
              <a:rPr sz="1950" spc="15" dirty="0">
                <a:latin typeface="Trebuchet MS"/>
                <a:cs typeface="Trebuchet MS"/>
              </a:rPr>
              <a:t>a</a:t>
            </a:r>
            <a:r>
              <a:rPr sz="1950" spc="-5" dirty="0">
                <a:latin typeface="Trebuchet MS"/>
                <a:cs typeface="Trebuchet MS"/>
              </a:rPr>
              <a:t>n</a:t>
            </a:r>
            <a:r>
              <a:rPr sz="1950" spc="10" dirty="0">
                <a:latin typeface="Trebuchet MS"/>
                <a:cs typeface="Trebuchet MS"/>
              </a:rPr>
              <a:t>t</a:t>
            </a:r>
            <a:r>
              <a:rPr sz="1950" dirty="0">
                <a:latin typeface="Trebuchet MS"/>
                <a:cs typeface="Trebuchet MS"/>
              </a:rPr>
              <a:t>e</a:t>
            </a:r>
            <a:r>
              <a:rPr sz="1950" spc="10" dirty="0">
                <a:latin typeface="Trebuchet MS"/>
                <a:cs typeface="Trebuchet MS"/>
              </a:rPr>
              <a:t>d</a:t>
            </a:r>
            <a:r>
              <a:rPr sz="1950" spc="30" dirty="0">
                <a:latin typeface="Trebuchet MS"/>
                <a:cs typeface="Trebuchet MS"/>
              </a:rPr>
              <a:t> </a:t>
            </a:r>
            <a:r>
              <a:rPr sz="1950" spc="15" dirty="0">
                <a:latin typeface="Trebuchet MS"/>
                <a:cs typeface="Trebuchet MS"/>
              </a:rPr>
              <a:t>s</a:t>
            </a:r>
            <a:r>
              <a:rPr sz="1950" spc="-5" dirty="0">
                <a:latin typeface="Trebuchet MS"/>
                <a:cs typeface="Trebuchet MS"/>
              </a:rPr>
              <a:t>h</a:t>
            </a:r>
            <a:r>
              <a:rPr sz="1950" spc="5" dirty="0">
                <a:latin typeface="Trebuchet MS"/>
                <a:cs typeface="Trebuchet MS"/>
              </a:rPr>
              <a:t>r</a:t>
            </a:r>
            <a:r>
              <a:rPr sz="1950" spc="-5" dirty="0">
                <a:latin typeface="Trebuchet MS"/>
                <a:cs typeface="Trebuchet MS"/>
              </a:rPr>
              <a:t>u</a:t>
            </a:r>
            <a:r>
              <a:rPr sz="1950" spc="15" dirty="0">
                <a:latin typeface="Trebuchet MS"/>
                <a:cs typeface="Trebuchet MS"/>
              </a:rPr>
              <a:t>b</a:t>
            </a:r>
            <a:r>
              <a:rPr sz="1950" spc="5" dirty="0">
                <a:latin typeface="Trebuchet MS"/>
                <a:cs typeface="Trebuchet MS"/>
              </a:rPr>
              <a:t>s</a:t>
            </a:r>
            <a:endParaRPr sz="1950" dirty="0">
              <a:latin typeface="Trebuchet MS"/>
              <a:cs typeface="Trebuchet MS"/>
            </a:endParaRPr>
          </a:p>
          <a:p>
            <a:pPr marL="247015" marR="293370" indent="-234315">
              <a:lnSpc>
                <a:spcPct val="101600"/>
              </a:lnSpc>
              <a:spcBef>
                <a:spcPts val="825"/>
              </a:spcBef>
              <a:buClr>
                <a:srgbClr val="90C126"/>
              </a:buClr>
              <a:buSzPct val="79487"/>
              <a:buFont typeface="Times New Roman"/>
              <a:buChar char="□"/>
              <a:tabLst>
                <a:tab pos="247650" algn="l"/>
              </a:tabLst>
            </a:pPr>
            <a:r>
              <a:rPr sz="1950" spc="20" dirty="0">
                <a:latin typeface="Trebuchet MS"/>
                <a:cs typeface="Trebuchet MS"/>
              </a:rPr>
              <a:t>F</a:t>
            </a:r>
            <a:r>
              <a:rPr sz="1950" spc="-5" dirty="0">
                <a:latin typeface="Trebuchet MS"/>
                <a:cs typeface="Trebuchet MS"/>
              </a:rPr>
              <a:t>i</a:t>
            </a:r>
            <a:r>
              <a:rPr sz="1950" spc="20" dirty="0">
                <a:latin typeface="Trebuchet MS"/>
                <a:cs typeface="Trebuchet MS"/>
              </a:rPr>
              <a:t>x</a:t>
            </a:r>
            <a:r>
              <a:rPr sz="1950" dirty="0">
                <a:latin typeface="Trebuchet MS"/>
                <a:cs typeface="Trebuchet MS"/>
              </a:rPr>
              <a:t>e</a:t>
            </a:r>
            <a:r>
              <a:rPr sz="1950" spc="10" dirty="0">
                <a:latin typeface="Trebuchet MS"/>
                <a:cs typeface="Trebuchet MS"/>
              </a:rPr>
              <a:t>d </a:t>
            </a:r>
            <a:r>
              <a:rPr sz="1950" spc="15" dirty="0">
                <a:latin typeface="Trebuchet MS"/>
                <a:cs typeface="Trebuchet MS"/>
              </a:rPr>
              <a:t>p</a:t>
            </a:r>
            <a:r>
              <a:rPr sz="1950" spc="5" dirty="0">
                <a:latin typeface="Trebuchet MS"/>
                <a:cs typeface="Trebuchet MS"/>
              </a:rPr>
              <a:t>r</a:t>
            </a:r>
            <a:r>
              <a:rPr sz="1950" spc="-5" dirty="0">
                <a:latin typeface="Trebuchet MS"/>
                <a:cs typeface="Trebuchet MS"/>
              </a:rPr>
              <a:t>i</a:t>
            </a:r>
            <a:r>
              <a:rPr sz="1950" spc="10" dirty="0">
                <a:latin typeface="Trebuchet MS"/>
                <a:cs typeface="Trebuchet MS"/>
              </a:rPr>
              <a:t>ce</a:t>
            </a:r>
            <a:r>
              <a:rPr sz="1950" spc="15" dirty="0">
                <a:latin typeface="Trebuchet MS"/>
                <a:cs typeface="Trebuchet MS"/>
              </a:rPr>
              <a:t> </a:t>
            </a:r>
            <a:r>
              <a:rPr sz="1950" spc="-5" dirty="0">
                <a:latin typeface="Trebuchet MS"/>
                <a:cs typeface="Trebuchet MS"/>
              </a:rPr>
              <a:t>c</a:t>
            </a:r>
            <a:r>
              <a:rPr sz="1950" spc="15" dirty="0">
                <a:latin typeface="Trebuchet MS"/>
                <a:cs typeface="Trebuchet MS"/>
              </a:rPr>
              <a:t>on</a:t>
            </a:r>
            <a:r>
              <a:rPr sz="1950" spc="-10" dirty="0">
                <a:latin typeface="Trebuchet MS"/>
                <a:cs typeface="Trebuchet MS"/>
              </a:rPr>
              <a:t>t</a:t>
            </a:r>
            <a:r>
              <a:rPr sz="1950" spc="5" dirty="0">
                <a:latin typeface="Trebuchet MS"/>
                <a:cs typeface="Trebuchet MS"/>
              </a:rPr>
              <a:t>r</a:t>
            </a:r>
            <a:r>
              <a:rPr sz="1950" spc="15" dirty="0">
                <a:latin typeface="Trebuchet MS"/>
                <a:cs typeface="Trebuchet MS"/>
              </a:rPr>
              <a:t>a</a:t>
            </a:r>
            <a:r>
              <a:rPr sz="1950" spc="10" dirty="0">
                <a:latin typeface="Trebuchet MS"/>
                <a:cs typeface="Trebuchet MS"/>
              </a:rPr>
              <a:t>c</a:t>
            </a:r>
            <a:r>
              <a:rPr sz="1950" spc="5" dirty="0">
                <a:latin typeface="Trebuchet MS"/>
                <a:cs typeface="Trebuchet MS"/>
              </a:rPr>
              <a:t>t</a:t>
            </a:r>
            <a:r>
              <a:rPr sz="1950" spc="-5" dirty="0">
                <a:latin typeface="Trebuchet MS"/>
                <a:cs typeface="Trebuchet MS"/>
              </a:rPr>
              <a:t> </a:t>
            </a:r>
            <a:r>
              <a:rPr sz="1950" spc="10" dirty="0">
                <a:latin typeface="Trebuchet MS"/>
                <a:cs typeface="Trebuchet MS"/>
              </a:rPr>
              <a:t>c</a:t>
            </a:r>
            <a:r>
              <a:rPr sz="1950" spc="15" dirty="0">
                <a:latin typeface="Trebuchet MS"/>
                <a:cs typeface="Trebuchet MS"/>
              </a:rPr>
              <a:t>om</a:t>
            </a:r>
            <a:r>
              <a:rPr sz="1950" spc="-5" dirty="0">
                <a:latin typeface="Trebuchet MS"/>
                <a:cs typeface="Trebuchet MS"/>
              </a:rPr>
              <a:t>i</a:t>
            </a:r>
            <a:r>
              <a:rPr sz="1950" spc="15" dirty="0">
                <a:latin typeface="Trebuchet MS"/>
                <a:cs typeface="Trebuchet MS"/>
              </a:rPr>
              <a:t>n</a:t>
            </a:r>
            <a:r>
              <a:rPr sz="1950" spc="5" dirty="0">
                <a:latin typeface="Trebuchet MS"/>
                <a:cs typeface="Trebuchet MS"/>
              </a:rPr>
              <a:t>g</a:t>
            </a:r>
            <a:r>
              <a:rPr sz="1950" spc="-15" dirty="0">
                <a:latin typeface="Trebuchet MS"/>
                <a:cs typeface="Trebuchet MS"/>
              </a:rPr>
              <a:t> </a:t>
            </a:r>
            <a:r>
              <a:rPr sz="1950" spc="15" dirty="0">
                <a:latin typeface="Trebuchet MS"/>
                <a:cs typeface="Trebuchet MS"/>
              </a:rPr>
              <a:t>ou</a:t>
            </a:r>
            <a:r>
              <a:rPr sz="1950" spc="5" dirty="0">
                <a:latin typeface="Trebuchet MS"/>
                <a:cs typeface="Trebuchet MS"/>
              </a:rPr>
              <a:t>t</a:t>
            </a:r>
            <a:r>
              <a:rPr sz="1950" spc="-5" dirty="0">
                <a:latin typeface="Trebuchet MS"/>
                <a:cs typeface="Trebuchet MS"/>
              </a:rPr>
              <a:t> </a:t>
            </a:r>
            <a:r>
              <a:rPr sz="1950" spc="15" dirty="0">
                <a:latin typeface="Trebuchet MS"/>
                <a:cs typeface="Trebuchet MS"/>
              </a:rPr>
              <a:t>o</a:t>
            </a:r>
            <a:r>
              <a:rPr sz="1950" spc="5" dirty="0">
                <a:latin typeface="Trebuchet MS"/>
                <a:cs typeface="Trebuchet MS"/>
              </a:rPr>
              <a:t>f</a:t>
            </a:r>
            <a:r>
              <a:rPr sz="1950" spc="25" dirty="0">
                <a:latin typeface="Trebuchet MS"/>
                <a:cs typeface="Trebuchet MS"/>
              </a:rPr>
              <a:t> </a:t>
            </a:r>
            <a:r>
              <a:rPr sz="1950" dirty="0">
                <a:latin typeface="Trebuchet MS"/>
                <a:cs typeface="Trebuchet MS"/>
              </a:rPr>
              <a:t>g</a:t>
            </a:r>
            <a:r>
              <a:rPr sz="1950" spc="5" dirty="0">
                <a:latin typeface="Trebuchet MS"/>
                <a:cs typeface="Trebuchet MS"/>
              </a:rPr>
              <a:t>r</a:t>
            </a:r>
            <a:r>
              <a:rPr sz="1950" spc="15" dirty="0">
                <a:latin typeface="Trebuchet MS"/>
                <a:cs typeface="Trebuchet MS"/>
              </a:rPr>
              <a:t>a</a:t>
            </a:r>
            <a:r>
              <a:rPr sz="1950" spc="-5" dirty="0">
                <a:latin typeface="Trebuchet MS"/>
                <a:cs typeface="Trebuchet MS"/>
              </a:rPr>
              <a:t>n</a:t>
            </a:r>
            <a:r>
              <a:rPr sz="1950" spc="5" dirty="0">
                <a:latin typeface="Trebuchet MS"/>
                <a:cs typeface="Trebuchet MS"/>
              </a:rPr>
              <a:t>t</a:t>
            </a:r>
            <a:r>
              <a:rPr sz="1950" spc="15" dirty="0">
                <a:latin typeface="Trebuchet MS"/>
                <a:cs typeface="Trebuchet MS"/>
              </a:rPr>
              <a:t> mo</a:t>
            </a:r>
            <a:r>
              <a:rPr sz="1950" spc="-5" dirty="0">
                <a:latin typeface="Trebuchet MS"/>
                <a:cs typeface="Trebuchet MS"/>
              </a:rPr>
              <a:t>n</a:t>
            </a:r>
            <a:r>
              <a:rPr sz="1950" spc="15" dirty="0">
                <a:latin typeface="Trebuchet MS"/>
                <a:cs typeface="Trebuchet MS"/>
              </a:rPr>
              <a:t>e</a:t>
            </a:r>
            <a:r>
              <a:rPr sz="1950" spc="5" dirty="0">
                <a:latin typeface="Trebuchet MS"/>
                <a:cs typeface="Trebuchet MS"/>
              </a:rPr>
              <a:t>y</a:t>
            </a:r>
            <a:r>
              <a:rPr sz="1950" dirty="0">
                <a:latin typeface="Trebuchet MS"/>
                <a:cs typeface="Trebuchet MS"/>
              </a:rPr>
              <a:t> </a:t>
            </a:r>
            <a:r>
              <a:rPr sz="1950" spc="15" dirty="0">
                <a:latin typeface="Trebuchet MS"/>
                <a:cs typeface="Trebuchet MS"/>
              </a:rPr>
              <a:t>a</a:t>
            </a:r>
            <a:r>
              <a:rPr sz="1950" spc="-5" dirty="0">
                <a:latin typeface="Trebuchet MS"/>
                <a:cs typeface="Trebuchet MS"/>
              </a:rPr>
              <a:t>n</a:t>
            </a:r>
            <a:r>
              <a:rPr sz="1950" spc="10" dirty="0">
                <a:latin typeface="Trebuchet MS"/>
                <a:cs typeface="Trebuchet MS"/>
              </a:rPr>
              <a:t>d</a:t>
            </a:r>
            <a:r>
              <a:rPr sz="1950" spc="5" dirty="0">
                <a:latin typeface="Trebuchet MS"/>
                <a:cs typeface="Trebuchet MS"/>
              </a:rPr>
              <a:t> </a:t>
            </a:r>
            <a:r>
              <a:rPr sz="1950" spc="15" dirty="0" smtClean="0">
                <a:latin typeface="Trebuchet MS"/>
                <a:cs typeface="Trebuchet MS"/>
              </a:rPr>
              <a:t>n</a:t>
            </a:r>
            <a:r>
              <a:rPr sz="1950" dirty="0" smtClean="0">
                <a:latin typeface="Trebuchet MS"/>
                <a:cs typeface="Trebuchet MS"/>
              </a:rPr>
              <a:t>e</a:t>
            </a:r>
            <a:r>
              <a:rPr sz="1950" spc="15" dirty="0" smtClean="0">
                <a:latin typeface="Trebuchet MS"/>
                <a:cs typeface="Trebuchet MS"/>
              </a:rPr>
              <a:t>e</a:t>
            </a:r>
            <a:r>
              <a:rPr sz="1950" spc="-5" dirty="0" smtClean="0">
                <a:latin typeface="Trebuchet MS"/>
                <a:cs typeface="Trebuchet MS"/>
              </a:rPr>
              <a:t>d</a:t>
            </a:r>
            <a:r>
              <a:rPr lang="en-US" sz="1950" spc="-5" dirty="0" smtClean="0">
                <a:latin typeface="Trebuchet MS"/>
                <a:cs typeface="Trebuchet MS"/>
              </a:rPr>
              <a:t>ed to be and was </a:t>
            </a:r>
            <a:r>
              <a:rPr sz="1950" spc="-5" dirty="0" smtClean="0">
                <a:latin typeface="Trebuchet MS"/>
                <a:cs typeface="Trebuchet MS"/>
              </a:rPr>
              <a:t>c</a:t>
            </a:r>
            <a:r>
              <a:rPr sz="1950" spc="15" dirty="0" smtClean="0">
                <a:latin typeface="Trebuchet MS"/>
                <a:cs typeface="Trebuchet MS"/>
              </a:rPr>
              <a:t>on</a:t>
            </a:r>
            <a:r>
              <a:rPr sz="1950" spc="-10" dirty="0" smtClean="0">
                <a:latin typeface="Trebuchet MS"/>
                <a:cs typeface="Trebuchet MS"/>
              </a:rPr>
              <a:t>t</a:t>
            </a:r>
            <a:r>
              <a:rPr sz="1950" spc="5" dirty="0" smtClean="0">
                <a:latin typeface="Trebuchet MS"/>
                <a:cs typeface="Trebuchet MS"/>
              </a:rPr>
              <a:t>r</a:t>
            </a:r>
            <a:r>
              <a:rPr sz="1950" spc="15" dirty="0" smtClean="0">
                <a:latin typeface="Trebuchet MS"/>
                <a:cs typeface="Trebuchet MS"/>
              </a:rPr>
              <a:t>a</a:t>
            </a:r>
            <a:r>
              <a:rPr sz="1950" spc="-5" dirty="0" smtClean="0">
                <a:latin typeface="Trebuchet MS"/>
                <a:cs typeface="Trebuchet MS"/>
              </a:rPr>
              <a:t>c</a:t>
            </a:r>
            <a:r>
              <a:rPr sz="1950" spc="10" dirty="0" smtClean="0">
                <a:latin typeface="Trebuchet MS"/>
                <a:cs typeface="Trebuchet MS"/>
              </a:rPr>
              <a:t>t</a:t>
            </a:r>
            <a:r>
              <a:rPr sz="1950" dirty="0" smtClean="0">
                <a:latin typeface="Trebuchet MS"/>
                <a:cs typeface="Trebuchet MS"/>
              </a:rPr>
              <a:t>e</a:t>
            </a:r>
            <a:r>
              <a:rPr sz="1950" spc="10" dirty="0" smtClean="0">
                <a:latin typeface="Trebuchet MS"/>
                <a:cs typeface="Trebuchet MS"/>
              </a:rPr>
              <a:t>d </a:t>
            </a:r>
            <a:r>
              <a:rPr sz="1950" spc="15" dirty="0">
                <a:latin typeface="Trebuchet MS"/>
                <a:cs typeface="Trebuchet MS"/>
              </a:rPr>
              <a:t>b</a:t>
            </a:r>
            <a:r>
              <a:rPr sz="1950" spc="5" dirty="0">
                <a:latin typeface="Trebuchet MS"/>
                <a:cs typeface="Trebuchet MS"/>
              </a:rPr>
              <a:t>y</a:t>
            </a:r>
            <a:r>
              <a:rPr sz="1950" spc="20" dirty="0">
                <a:latin typeface="Trebuchet MS"/>
                <a:cs typeface="Trebuchet MS"/>
              </a:rPr>
              <a:t> </a:t>
            </a:r>
            <a:r>
              <a:rPr lang="en-US" sz="1950" spc="20" dirty="0" smtClean="0">
                <a:latin typeface="Trebuchet MS"/>
                <a:cs typeface="Trebuchet MS"/>
              </a:rPr>
              <a:t>end of </a:t>
            </a:r>
            <a:r>
              <a:rPr sz="1950" dirty="0" smtClean="0">
                <a:latin typeface="Trebuchet MS"/>
                <a:cs typeface="Trebuchet MS"/>
              </a:rPr>
              <a:t>O</a:t>
            </a:r>
            <a:r>
              <a:rPr sz="1950" spc="10" dirty="0" smtClean="0">
                <a:latin typeface="Trebuchet MS"/>
                <a:cs typeface="Trebuchet MS"/>
              </a:rPr>
              <a:t>c</a:t>
            </a:r>
            <a:r>
              <a:rPr sz="1950" spc="-10" dirty="0" smtClean="0">
                <a:latin typeface="Trebuchet MS"/>
                <a:cs typeface="Trebuchet MS"/>
              </a:rPr>
              <a:t>t</a:t>
            </a:r>
            <a:r>
              <a:rPr sz="1950" spc="15" dirty="0" smtClean="0">
                <a:latin typeface="Trebuchet MS"/>
                <a:cs typeface="Trebuchet MS"/>
              </a:rPr>
              <a:t>obe</a:t>
            </a:r>
            <a:r>
              <a:rPr sz="1950" spc="5" dirty="0" smtClean="0">
                <a:latin typeface="Trebuchet MS"/>
                <a:cs typeface="Trebuchet MS"/>
              </a:rPr>
              <a:t>r</a:t>
            </a:r>
            <a:endParaRPr sz="1950" dirty="0">
              <a:latin typeface="Trebuchet MS"/>
              <a:cs typeface="Trebuchet MS"/>
            </a:endParaRPr>
          </a:p>
          <a:p>
            <a:pPr marL="247015" marR="1649095" indent="-234315">
              <a:lnSpc>
                <a:spcPct val="101499"/>
              </a:lnSpc>
              <a:spcBef>
                <a:spcPts val="815"/>
              </a:spcBef>
              <a:buClr>
                <a:srgbClr val="90C126"/>
              </a:buClr>
              <a:buSzPct val="79487"/>
              <a:buFont typeface="Times New Roman"/>
              <a:buChar char="□"/>
              <a:tabLst>
                <a:tab pos="247650" algn="l"/>
              </a:tabLst>
            </a:pPr>
            <a:r>
              <a:rPr sz="1950" dirty="0">
                <a:latin typeface="Trebuchet MS"/>
                <a:cs typeface="Trebuchet MS"/>
              </a:rPr>
              <a:t>O</a:t>
            </a:r>
            <a:r>
              <a:rPr sz="1950" spc="15" dirty="0">
                <a:latin typeface="Trebuchet MS"/>
                <a:cs typeface="Trebuchet MS"/>
              </a:rPr>
              <a:t>u</a:t>
            </a:r>
            <a:r>
              <a:rPr sz="1950" spc="-10" dirty="0">
                <a:latin typeface="Trebuchet MS"/>
                <a:cs typeface="Trebuchet MS"/>
              </a:rPr>
              <a:t>t</a:t>
            </a:r>
            <a:r>
              <a:rPr sz="1950" spc="15" dirty="0">
                <a:latin typeface="Trebuchet MS"/>
                <a:cs typeface="Trebuchet MS"/>
              </a:rPr>
              <a:t>s</a:t>
            </a:r>
            <a:r>
              <a:rPr sz="1950" spc="-5" dirty="0">
                <a:latin typeface="Trebuchet MS"/>
                <a:cs typeface="Trebuchet MS"/>
              </a:rPr>
              <a:t>i</a:t>
            </a:r>
            <a:r>
              <a:rPr sz="1950" spc="15" dirty="0">
                <a:latin typeface="Trebuchet MS"/>
                <a:cs typeface="Trebuchet MS"/>
              </a:rPr>
              <a:t>d</a:t>
            </a:r>
            <a:r>
              <a:rPr sz="1950" spc="10" dirty="0">
                <a:latin typeface="Trebuchet MS"/>
                <a:cs typeface="Trebuchet MS"/>
              </a:rPr>
              <a:t>e</a:t>
            </a:r>
            <a:r>
              <a:rPr sz="1950" spc="-85" dirty="0">
                <a:latin typeface="Trebuchet MS"/>
                <a:cs typeface="Trebuchet MS"/>
              </a:rPr>
              <a:t> </a:t>
            </a:r>
            <a:r>
              <a:rPr sz="1950" spc="5" dirty="0">
                <a:latin typeface="Trebuchet MS"/>
                <a:cs typeface="Trebuchet MS"/>
              </a:rPr>
              <a:t>Ar</a:t>
            </a:r>
            <a:r>
              <a:rPr sz="1950" spc="-5" dirty="0">
                <a:latin typeface="Trebuchet MS"/>
                <a:cs typeface="Trebuchet MS"/>
              </a:rPr>
              <a:t>b</a:t>
            </a:r>
            <a:r>
              <a:rPr sz="1950" spc="15" dirty="0">
                <a:latin typeface="Trebuchet MS"/>
                <a:cs typeface="Trebuchet MS"/>
              </a:rPr>
              <a:t>o</a:t>
            </a:r>
            <a:r>
              <a:rPr sz="1950" spc="5" dirty="0">
                <a:latin typeface="Trebuchet MS"/>
                <a:cs typeface="Trebuchet MS"/>
              </a:rPr>
              <a:t>r</a:t>
            </a:r>
            <a:r>
              <a:rPr sz="1950" spc="10" dirty="0">
                <a:latin typeface="Trebuchet MS"/>
                <a:cs typeface="Trebuchet MS"/>
              </a:rPr>
              <a:t>i</a:t>
            </a:r>
            <a:r>
              <a:rPr sz="1950" spc="-5" dirty="0">
                <a:latin typeface="Trebuchet MS"/>
                <a:cs typeface="Trebuchet MS"/>
              </a:rPr>
              <a:t>s</a:t>
            </a:r>
            <a:r>
              <a:rPr sz="1950" spc="5" dirty="0">
                <a:latin typeface="Trebuchet MS"/>
                <a:cs typeface="Trebuchet MS"/>
              </a:rPr>
              <a:t>t</a:t>
            </a:r>
            <a:r>
              <a:rPr sz="1950" spc="30" dirty="0">
                <a:latin typeface="Trebuchet MS"/>
                <a:cs typeface="Trebuchet MS"/>
              </a:rPr>
              <a:t> </a:t>
            </a:r>
            <a:r>
              <a:rPr sz="1950" spc="15" dirty="0" smtClean="0">
                <a:latin typeface="Trebuchet MS"/>
                <a:cs typeface="Trebuchet MS"/>
              </a:rPr>
              <a:t>m</a:t>
            </a:r>
            <a:r>
              <a:rPr sz="1950" dirty="0" smtClean="0">
                <a:latin typeface="Trebuchet MS"/>
                <a:cs typeface="Trebuchet MS"/>
              </a:rPr>
              <a:t>a</a:t>
            </a:r>
            <a:r>
              <a:rPr sz="1950" spc="5" dirty="0" smtClean="0">
                <a:latin typeface="Trebuchet MS"/>
                <a:cs typeface="Trebuchet MS"/>
              </a:rPr>
              <a:t>rk</a:t>
            </a:r>
            <a:r>
              <a:rPr lang="en-US" sz="1950" spc="5" dirty="0" smtClean="0">
                <a:latin typeface="Trebuchet MS"/>
                <a:cs typeface="Trebuchet MS"/>
              </a:rPr>
              <a:t>ed</a:t>
            </a:r>
            <a:r>
              <a:rPr sz="1950" spc="15" dirty="0" smtClean="0">
                <a:latin typeface="Trebuchet MS"/>
                <a:cs typeface="Trebuchet MS"/>
              </a:rPr>
              <a:t> </a:t>
            </a:r>
            <a:r>
              <a:rPr lang="en-US" sz="1950" spc="15" dirty="0" smtClean="0">
                <a:latin typeface="Trebuchet MS"/>
                <a:cs typeface="Trebuchet MS"/>
              </a:rPr>
              <a:t>t</a:t>
            </a:r>
            <a:r>
              <a:rPr sz="1950" spc="5" dirty="0" smtClean="0">
                <a:latin typeface="Trebuchet MS"/>
                <a:cs typeface="Trebuchet MS"/>
              </a:rPr>
              <a:t>r</a:t>
            </a:r>
            <a:r>
              <a:rPr sz="1950" spc="15" dirty="0" smtClean="0">
                <a:latin typeface="Trebuchet MS"/>
                <a:cs typeface="Trebuchet MS"/>
              </a:rPr>
              <a:t>e</a:t>
            </a:r>
            <a:r>
              <a:rPr sz="1950" dirty="0" smtClean="0">
                <a:latin typeface="Trebuchet MS"/>
                <a:cs typeface="Trebuchet MS"/>
              </a:rPr>
              <a:t>e</a:t>
            </a:r>
            <a:r>
              <a:rPr sz="1950" spc="5" dirty="0" smtClean="0">
                <a:latin typeface="Trebuchet MS"/>
                <a:cs typeface="Trebuchet MS"/>
              </a:rPr>
              <a:t>s</a:t>
            </a:r>
            <a:r>
              <a:rPr sz="1950" spc="35" dirty="0" smtClean="0">
                <a:latin typeface="Trebuchet MS"/>
                <a:cs typeface="Trebuchet MS"/>
              </a:rPr>
              <a:t> </a:t>
            </a:r>
            <a:r>
              <a:rPr sz="1950" spc="-10" dirty="0">
                <a:latin typeface="Trebuchet MS"/>
                <a:cs typeface="Trebuchet MS"/>
              </a:rPr>
              <a:t>t</a:t>
            </a:r>
            <a:r>
              <a:rPr sz="1950" spc="10" dirty="0">
                <a:latin typeface="Trebuchet MS"/>
                <a:cs typeface="Trebuchet MS"/>
              </a:rPr>
              <a:t>o</a:t>
            </a:r>
            <a:r>
              <a:rPr sz="1950" spc="30" dirty="0">
                <a:latin typeface="Trebuchet MS"/>
                <a:cs typeface="Trebuchet MS"/>
              </a:rPr>
              <a:t> </a:t>
            </a:r>
            <a:r>
              <a:rPr sz="1950" spc="-5" dirty="0" smtClean="0">
                <a:latin typeface="Trebuchet MS"/>
                <a:cs typeface="Trebuchet MS"/>
              </a:rPr>
              <a:t>b</a:t>
            </a:r>
            <a:r>
              <a:rPr sz="1950" spc="10" dirty="0" smtClean="0">
                <a:latin typeface="Trebuchet MS"/>
                <a:cs typeface="Trebuchet MS"/>
              </a:rPr>
              <a:t>e</a:t>
            </a:r>
            <a:r>
              <a:rPr lang="en-US" sz="1950" spc="5" dirty="0">
                <a:latin typeface="Trebuchet MS"/>
                <a:cs typeface="Trebuchet MS"/>
              </a:rPr>
              <a:t> </a:t>
            </a:r>
            <a:r>
              <a:rPr lang="en-US" sz="1950" spc="5" dirty="0" smtClean="0">
                <a:latin typeface="Trebuchet MS"/>
                <a:cs typeface="Trebuchet MS"/>
              </a:rPr>
              <a:t>r</a:t>
            </a:r>
            <a:r>
              <a:rPr sz="1950" dirty="0" smtClean="0">
                <a:latin typeface="Trebuchet MS"/>
                <a:cs typeface="Trebuchet MS"/>
              </a:rPr>
              <a:t>e</a:t>
            </a:r>
            <a:r>
              <a:rPr sz="1950" spc="15" dirty="0" smtClean="0">
                <a:latin typeface="Trebuchet MS"/>
                <a:cs typeface="Trebuchet MS"/>
              </a:rPr>
              <a:t>mo</a:t>
            </a:r>
            <a:r>
              <a:rPr sz="1950" spc="5" dirty="0" smtClean="0">
                <a:latin typeface="Trebuchet MS"/>
                <a:cs typeface="Trebuchet MS"/>
              </a:rPr>
              <a:t>v</a:t>
            </a:r>
            <a:r>
              <a:rPr sz="1950" spc="15" dirty="0" smtClean="0">
                <a:latin typeface="Trebuchet MS"/>
                <a:cs typeface="Trebuchet MS"/>
              </a:rPr>
              <a:t>ed</a:t>
            </a:r>
            <a:r>
              <a:rPr lang="en-US" sz="1950" spc="15" dirty="0" smtClean="0">
                <a:latin typeface="Trebuchet MS"/>
                <a:cs typeface="Trebuchet MS"/>
              </a:rPr>
              <a:t> </a:t>
            </a:r>
            <a:r>
              <a:rPr sz="1950" spc="10" dirty="0" smtClean="0">
                <a:latin typeface="Trebuchet MS"/>
                <a:cs typeface="Trebuchet MS"/>
              </a:rPr>
              <a:t>(</a:t>
            </a:r>
            <a:r>
              <a:rPr sz="1950" spc="-5" dirty="0" smtClean="0">
                <a:latin typeface="Trebuchet MS"/>
                <a:cs typeface="Trebuchet MS"/>
              </a:rPr>
              <a:t>c</a:t>
            </a:r>
            <a:r>
              <a:rPr sz="1950" spc="15" dirty="0" smtClean="0">
                <a:latin typeface="Trebuchet MS"/>
                <a:cs typeface="Trebuchet MS"/>
              </a:rPr>
              <a:t>ompl</a:t>
            </a:r>
            <a:r>
              <a:rPr sz="1950" dirty="0" smtClean="0">
                <a:latin typeface="Trebuchet MS"/>
                <a:cs typeface="Trebuchet MS"/>
              </a:rPr>
              <a:t>e</a:t>
            </a:r>
            <a:r>
              <a:rPr sz="1950" spc="10" dirty="0" smtClean="0">
                <a:latin typeface="Trebuchet MS"/>
                <a:cs typeface="Trebuchet MS"/>
              </a:rPr>
              <a:t>t</a:t>
            </a:r>
            <a:r>
              <a:rPr sz="1950" dirty="0" smtClean="0">
                <a:latin typeface="Trebuchet MS"/>
                <a:cs typeface="Trebuchet MS"/>
              </a:rPr>
              <a:t>e</a:t>
            </a:r>
            <a:r>
              <a:rPr sz="1950" spc="5" dirty="0">
                <a:latin typeface="Trebuchet MS"/>
                <a:cs typeface="Trebuchet MS"/>
              </a:rPr>
              <a:t>)</a:t>
            </a:r>
            <a:endParaRPr sz="1950" dirty="0">
              <a:latin typeface="Trebuchet MS"/>
              <a:cs typeface="Trebuchet MS"/>
            </a:endParaRPr>
          </a:p>
          <a:p>
            <a:pPr marL="247015" marR="5080" indent="-234315">
              <a:lnSpc>
                <a:spcPct val="101499"/>
              </a:lnSpc>
              <a:spcBef>
                <a:spcPts val="830"/>
              </a:spcBef>
              <a:buClr>
                <a:srgbClr val="90C126"/>
              </a:buClr>
              <a:buSzPct val="79487"/>
              <a:buFont typeface="Times New Roman"/>
              <a:buChar char="□"/>
              <a:tabLst>
                <a:tab pos="247650" algn="l"/>
              </a:tabLst>
            </a:pPr>
            <a:r>
              <a:rPr sz="1950" spc="10" dirty="0">
                <a:latin typeface="Trebuchet MS"/>
                <a:cs typeface="Trebuchet MS"/>
              </a:rPr>
              <a:t>3</a:t>
            </a:r>
            <a:r>
              <a:rPr sz="1950" spc="15" dirty="0">
                <a:latin typeface="Trebuchet MS"/>
                <a:cs typeface="Trebuchet MS"/>
              </a:rPr>
              <a:t> da</a:t>
            </a:r>
            <a:r>
              <a:rPr sz="1950" spc="-5" dirty="0">
                <a:latin typeface="Trebuchet MS"/>
                <a:cs typeface="Trebuchet MS"/>
              </a:rPr>
              <a:t>y</a:t>
            </a:r>
            <a:r>
              <a:rPr sz="1950" spc="5" dirty="0">
                <a:latin typeface="Trebuchet MS"/>
                <a:cs typeface="Trebuchet MS"/>
              </a:rPr>
              <a:t>s</a:t>
            </a:r>
            <a:r>
              <a:rPr sz="1950" spc="15" dirty="0">
                <a:latin typeface="Trebuchet MS"/>
                <a:cs typeface="Trebuchet MS"/>
              </a:rPr>
              <a:t> </a:t>
            </a:r>
            <a:r>
              <a:rPr sz="1950" spc="-5" dirty="0">
                <a:latin typeface="Trebuchet MS"/>
                <a:cs typeface="Trebuchet MS"/>
              </a:rPr>
              <a:t>p</a:t>
            </a:r>
            <a:r>
              <a:rPr sz="1950" spc="15" dirty="0">
                <a:latin typeface="Trebuchet MS"/>
                <a:cs typeface="Trebuchet MS"/>
              </a:rPr>
              <a:t>e</a:t>
            </a:r>
            <a:r>
              <a:rPr sz="1950" spc="5" dirty="0">
                <a:latin typeface="Trebuchet MS"/>
                <a:cs typeface="Trebuchet MS"/>
              </a:rPr>
              <a:t>r</a:t>
            </a:r>
            <a:r>
              <a:rPr sz="1950" spc="-5" dirty="0">
                <a:latin typeface="Trebuchet MS"/>
                <a:cs typeface="Trebuchet MS"/>
              </a:rPr>
              <a:t>i</a:t>
            </a:r>
            <a:r>
              <a:rPr sz="1950" spc="15" dirty="0">
                <a:latin typeface="Trebuchet MS"/>
                <a:cs typeface="Trebuchet MS"/>
              </a:rPr>
              <a:t>o</a:t>
            </a:r>
            <a:r>
              <a:rPr sz="1950" spc="10" dirty="0">
                <a:latin typeface="Trebuchet MS"/>
                <a:cs typeface="Trebuchet MS"/>
              </a:rPr>
              <a:t>d </a:t>
            </a:r>
            <a:r>
              <a:rPr sz="1950" spc="5" dirty="0">
                <a:latin typeface="Trebuchet MS"/>
                <a:cs typeface="Trebuchet MS"/>
              </a:rPr>
              <a:t>f</a:t>
            </a:r>
            <a:r>
              <a:rPr sz="1950" spc="15" dirty="0">
                <a:latin typeface="Trebuchet MS"/>
                <a:cs typeface="Trebuchet MS"/>
              </a:rPr>
              <a:t>o</a:t>
            </a:r>
            <a:r>
              <a:rPr sz="1950" spc="5" dirty="0">
                <a:latin typeface="Trebuchet MS"/>
                <a:cs typeface="Trebuchet MS"/>
              </a:rPr>
              <a:t>r</a:t>
            </a:r>
            <a:r>
              <a:rPr sz="1950" spc="10" dirty="0">
                <a:latin typeface="Trebuchet MS"/>
                <a:cs typeface="Trebuchet MS"/>
              </a:rPr>
              <a:t> </a:t>
            </a:r>
            <a:r>
              <a:rPr sz="1950" spc="15" dirty="0">
                <a:latin typeface="Trebuchet MS"/>
                <a:cs typeface="Trebuchet MS"/>
              </a:rPr>
              <a:t>e</a:t>
            </a:r>
            <a:r>
              <a:rPr sz="1950" spc="5" dirty="0">
                <a:latin typeface="Trebuchet MS"/>
                <a:cs typeface="Trebuchet MS"/>
              </a:rPr>
              <a:t>v</a:t>
            </a:r>
            <a:r>
              <a:rPr sz="1950" dirty="0">
                <a:latin typeface="Trebuchet MS"/>
                <a:cs typeface="Trebuchet MS"/>
              </a:rPr>
              <a:t>e</a:t>
            </a:r>
            <a:r>
              <a:rPr sz="1950" spc="5" dirty="0">
                <a:latin typeface="Trebuchet MS"/>
                <a:cs typeface="Trebuchet MS"/>
              </a:rPr>
              <a:t>r</a:t>
            </a:r>
            <a:r>
              <a:rPr sz="1950" spc="-5" dirty="0">
                <a:latin typeface="Trebuchet MS"/>
                <a:cs typeface="Trebuchet MS"/>
              </a:rPr>
              <a:t>y</a:t>
            </a:r>
            <a:r>
              <a:rPr sz="1950" spc="15" dirty="0">
                <a:latin typeface="Trebuchet MS"/>
                <a:cs typeface="Trebuchet MS"/>
              </a:rPr>
              <a:t>on</a:t>
            </a:r>
            <a:r>
              <a:rPr sz="1950" spc="10" dirty="0">
                <a:latin typeface="Trebuchet MS"/>
                <a:cs typeface="Trebuchet MS"/>
              </a:rPr>
              <a:t>e</a:t>
            </a:r>
            <a:r>
              <a:rPr sz="1950" spc="15" dirty="0">
                <a:latin typeface="Trebuchet MS"/>
                <a:cs typeface="Trebuchet MS"/>
              </a:rPr>
              <a:t> </a:t>
            </a:r>
            <a:r>
              <a:rPr sz="1950" spc="10" dirty="0">
                <a:latin typeface="Trebuchet MS"/>
                <a:cs typeface="Trebuchet MS"/>
              </a:rPr>
              <a:t>to</a:t>
            </a:r>
            <a:r>
              <a:rPr sz="1950" spc="15" dirty="0">
                <a:latin typeface="Trebuchet MS"/>
                <a:cs typeface="Trebuchet MS"/>
              </a:rPr>
              <a:t> </a:t>
            </a:r>
            <a:r>
              <a:rPr sz="1950" spc="5" dirty="0">
                <a:latin typeface="Trebuchet MS"/>
                <a:cs typeface="Trebuchet MS"/>
              </a:rPr>
              <a:t>r</a:t>
            </a:r>
            <a:r>
              <a:rPr sz="1950" dirty="0">
                <a:latin typeface="Trebuchet MS"/>
                <a:cs typeface="Trebuchet MS"/>
              </a:rPr>
              <a:t>e</a:t>
            </a:r>
            <a:r>
              <a:rPr sz="1950" spc="5" dirty="0">
                <a:latin typeface="Trebuchet MS"/>
                <a:cs typeface="Trebuchet MS"/>
              </a:rPr>
              <a:t>v</a:t>
            </a:r>
            <a:r>
              <a:rPr sz="1950" spc="10" dirty="0">
                <a:latin typeface="Trebuchet MS"/>
                <a:cs typeface="Trebuchet MS"/>
              </a:rPr>
              <a:t>i</a:t>
            </a:r>
            <a:r>
              <a:rPr sz="1950" dirty="0">
                <a:latin typeface="Trebuchet MS"/>
                <a:cs typeface="Trebuchet MS"/>
              </a:rPr>
              <a:t>e</a:t>
            </a:r>
            <a:r>
              <a:rPr sz="1950" spc="10" dirty="0">
                <a:latin typeface="Trebuchet MS"/>
                <a:cs typeface="Trebuchet MS"/>
              </a:rPr>
              <a:t>w</a:t>
            </a:r>
            <a:r>
              <a:rPr sz="1950" spc="35" dirty="0">
                <a:latin typeface="Trebuchet MS"/>
                <a:cs typeface="Trebuchet MS"/>
              </a:rPr>
              <a:t> </a:t>
            </a:r>
            <a:r>
              <a:rPr sz="1950" spc="-10" dirty="0">
                <a:latin typeface="Trebuchet MS"/>
                <a:cs typeface="Trebuchet MS"/>
              </a:rPr>
              <a:t>t</a:t>
            </a:r>
            <a:r>
              <a:rPr sz="1950" spc="15" dirty="0">
                <a:latin typeface="Trebuchet MS"/>
                <a:cs typeface="Trebuchet MS"/>
              </a:rPr>
              <a:t>h</a:t>
            </a:r>
            <a:r>
              <a:rPr sz="1950" spc="10" dirty="0">
                <a:latin typeface="Trebuchet MS"/>
                <a:cs typeface="Trebuchet MS"/>
              </a:rPr>
              <a:t>e</a:t>
            </a:r>
            <a:r>
              <a:rPr sz="1950" spc="-5" dirty="0">
                <a:latin typeface="Trebuchet MS"/>
                <a:cs typeface="Trebuchet MS"/>
              </a:rPr>
              <a:t> </a:t>
            </a:r>
            <a:r>
              <a:rPr sz="1950" spc="15" dirty="0">
                <a:latin typeface="Trebuchet MS"/>
                <a:cs typeface="Trebuchet MS"/>
              </a:rPr>
              <a:t>ma</a:t>
            </a:r>
            <a:r>
              <a:rPr sz="1950" spc="5" dirty="0">
                <a:latin typeface="Trebuchet MS"/>
                <a:cs typeface="Trebuchet MS"/>
              </a:rPr>
              <a:t>r</a:t>
            </a:r>
            <a:r>
              <a:rPr sz="1950" spc="-5" dirty="0">
                <a:latin typeface="Trebuchet MS"/>
                <a:cs typeface="Trebuchet MS"/>
              </a:rPr>
              <a:t>k</a:t>
            </a:r>
            <a:r>
              <a:rPr sz="1950" spc="15" dirty="0">
                <a:latin typeface="Trebuchet MS"/>
                <a:cs typeface="Trebuchet MS"/>
              </a:rPr>
              <a:t>e</a:t>
            </a:r>
            <a:r>
              <a:rPr sz="1950" spc="10" dirty="0">
                <a:latin typeface="Trebuchet MS"/>
                <a:cs typeface="Trebuchet MS"/>
              </a:rPr>
              <a:t>d </a:t>
            </a:r>
            <a:r>
              <a:rPr sz="1950" spc="-10" dirty="0">
                <a:latin typeface="Trebuchet MS"/>
                <a:cs typeface="Trebuchet MS"/>
              </a:rPr>
              <a:t>t</a:t>
            </a:r>
            <a:r>
              <a:rPr sz="1950" spc="5" dirty="0">
                <a:latin typeface="Trebuchet MS"/>
                <a:cs typeface="Trebuchet MS"/>
              </a:rPr>
              <a:t>r</a:t>
            </a:r>
            <a:r>
              <a:rPr sz="1950" spc="15" dirty="0">
                <a:latin typeface="Trebuchet MS"/>
                <a:cs typeface="Trebuchet MS"/>
              </a:rPr>
              <a:t>e</a:t>
            </a:r>
            <a:r>
              <a:rPr sz="1950" dirty="0">
                <a:latin typeface="Trebuchet MS"/>
                <a:cs typeface="Trebuchet MS"/>
              </a:rPr>
              <a:t>e</a:t>
            </a:r>
            <a:r>
              <a:rPr sz="1950" spc="5" dirty="0">
                <a:latin typeface="Trebuchet MS"/>
                <a:cs typeface="Trebuchet MS"/>
              </a:rPr>
              <a:t>s </a:t>
            </a:r>
            <a:r>
              <a:rPr sz="1950" spc="10" dirty="0">
                <a:latin typeface="Trebuchet MS"/>
                <a:cs typeface="Trebuchet MS"/>
              </a:rPr>
              <a:t>(c</a:t>
            </a:r>
            <a:r>
              <a:rPr sz="1950" spc="15" dirty="0">
                <a:latin typeface="Trebuchet MS"/>
                <a:cs typeface="Trebuchet MS"/>
              </a:rPr>
              <a:t>om</a:t>
            </a:r>
            <a:r>
              <a:rPr sz="1950" spc="-5" dirty="0">
                <a:latin typeface="Trebuchet MS"/>
                <a:cs typeface="Trebuchet MS"/>
              </a:rPr>
              <a:t>p</a:t>
            </a:r>
            <a:r>
              <a:rPr sz="1950" spc="15" dirty="0">
                <a:latin typeface="Trebuchet MS"/>
                <a:cs typeface="Trebuchet MS"/>
              </a:rPr>
              <a:t>le</a:t>
            </a:r>
            <a:r>
              <a:rPr sz="1950" spc="-10" dirty="0">
                <a:latin typeface="Trebuchet MS"/>
                <a:cs typeface="Trebuchet MS"/>
              </a:rPr>
              <a:t>t</a:t>
            </a:r>
            <a:r>
              <a:rPr sz="1950" spc="15" dirty="0">
                <a:latin typeface="Trebuchet MS"/>
                <a:cs typeface="Trebuchet MS"/>
              </a:rPr>
              <a:t>e</a:t>
            </a:r>
            <a:r>
              <a:rPr sz="1950" spc="5" dirty="0">
                <a:latin typeface="Trebuchet MS"/>
                <a:cs typeface="Trebuchet MS"/>
              </a:rPr>
              <a:t>)</a:t>
            </a:r>
            <a:endParaRPr sz="1950" dirty="0">
              <a:latin typeface="Trebuchet MS"/>
              <a:cs typeface="Trebuchet MS"/>
            </a:endParaRPr>
          </a:p>
          <a:p>
            <a:pPr marL="247015" indent="-234315">
              <a:lnSpc>
                <a:spcPts val="2335"/>
              </a:lnSpc>
              <a:spcBef>
                <a:spcPts val="865"/>
              </a:spcBef>
              <a:buClr>
                <a:srgbClr val="90C126"/>
              </a:buClr>
              <a:buSzPct val="79487"/>
              <a:buFont typeface="Times New Roman"/>
              <a:buChar char="□"/>
              <a:tabLst>
                <a:tab pos="247650" algn="l"/>
              </a:tabLst>
            </a:pPr>
            <a:r>
              <a:rPr sz="1950" spc="-70" dirty="0">
                <a:latin typeface="Trebuchet MS"/>
                <a:cs typeface="Trebuchet MS"/>
              </a:rPr>
              <a:t>W</a:t>
            </a:r>
            <a:r>
              <a:rPr sz="1950" spc="15" dirty="0">
                <a:latin typeface="Trebuchet MS"/>
                <a:cs typeface="Trebuchet MS"/>
              </a:rPr>
              <a:t>o</a:t>
            </a:r>
            <a:r>
              <a:rPr sz="1950" spc="-15" dirty="0">
                <a:latin typeface="Trebuchet MS"/>
                <a:cs typeface="Trebuchet MS"/>
              </a:rPr>
              <a:t>r</a:t>
            </a:r>
            <a:r>
              <a:rPr sz="1950" spc="5" dirty="0">
                <a:latin typeface="Trebuchet MS"/>
                <a:cs typeface="Trebuchet MS"/>
              </a:rPr>
              <a:t>k</a:t>
            </a:r>
            <a:r>
              <a:rPr sz="1950" spc="35" dirty="0">
                <a:latin typeface="Trebuchet MS"/>
                <a:cs typeface="Trebuchet MS"/>
              </a:rPr>
              <a:t> </a:t>
            </a:r>
            <a:r>
              <a:rPr sz="1950" spc="-10" dirty="0">
                <a:latin typeface="Trebuchet MS"/>
                <a:cs typeface="Trebuchet MS"/>
              </a:rPr>
              <a:t>t</a:t>
            </a:r>
            <a:r>
              <a:rPr sz="1950" spc="10" dirty="0">
                <a:latin typeface="Trebuchet MS"/>
                <a:cs typeface="Trebuchet MS"/>
              </a:rPr>
              <a:t>o</a:t>
            </a:r>
            <a:r>
              <a:rPr sz="1950" spc="15" dirty="0">
                <a:latin typeface="Trebuchet MS"/>
                <a:cs typeface="Trebuchet MS"/>
              </a:rPr>
              <a:t> </a:t>
            </a:r>
            <a:r>
              <a:rPr sz="1950" spc="-5" dirty="0">
                <a:latin typeface="Trebuchet MS"/>
                <a:cs typeface="Trebuchet MS"/>
              </a:rPr>
              <a:t>b</a:t>
            </a:r>
            <a:r>
              <a:rPr sz="1950" spc="10" dirty="0">
                <a:latin typeface="Trebuchet MS"/>
                <a:cs typeface="Trebuchet MS"/>
              </a:rPr>
              <a:t>e</a:t>
            </a:r>
            <a:r>
              <a:rPr sz="1950" spc="15" dirty="0">
                <a:latin typeface="Trebuchet MS"/>
                <a:cs typeface="Trebuchet MS"/>
              </a:rPr>
              <a:t> mon</a:t>
            </a:r>
            <a:r>
              <a:rPr sz="1950" spc="-5" dirty="0">
                <a:latin typeface="Trebuchet MS"/>
                <a:cs typeface="Trebuchet MS"/>
              </a:rPr>
              <a:t>i</a:t>
            </a:r>
            <a:r>
              <a:rPr sz="1950" spc="10" dirty="0">
                <a:latin typeface="Trebuchet MS"/>
                <a:cs typeface="Trebuchet MS"/>
              </a:rPr>
              <a:t>t</a:t>
            </a:r>
            <a:r>
              <a:rPr sz="1950" spc="15" dirty="0">
                <a:latin typeface="Trebuchet MS"/>
                <a:cs typeface="Trebuchet MS"/>
              </a:rPr>
              <a:t>o</a:t>
            </a:r>
            <a:r>
              <a:rPr sz="1950" spc="-15" dirty="0">
                <a:latin typeface="Trebuchet MS"/>
                <a:cs typeface="Trebuchet MS"/>
              </a:rPr>
              <a:t>r</a:t>
            </a:r>
            <a:r>
              <a:rPr sz="1950" spc="15" dirty="0">
                <a:latin typeface="Trebuchet MS"/>
                <a:cs typeface="Trebuchet MS"/>
              </a:rPr>
              <a:t>e</a:t>
            </a:r>
            <a:r>
              <a:rPr sz="1950" spc="10" dirty="0">
                <a:latin typeface="Trebuchet MS"/>
                <a:cs typeface="Trebuchet MS"/>
              </a:rPr>
              <a:t>d </a:t>
            </a:r>
            <a:r>
              <a:rPr sz="1950" spc="15" dirty="0">
                <a:latin typeface="Trebuchet MS"/>
                <a:cs typeface="Trebuchet MS"/>
              </a:rPr>
              <a:t>b</a:t>
            </a:r>
            <a:r>
              <a:rPr sz="1950" spc="5" dirty="0">
                <a:latin typeface="Trebuchet MS"/>
                <a:cs typeface="Trebuchet MS"/>
              </a:rPr>
              <a:t>y</a:t>
            </a:r>
            <a:r>
              <a:rPr sz="1950" spc="20" dirty="0">
                <a:latin typeface="Trebuchet MS"/>
                <a:cs typeface="Trebuchet MS"/>
              </a:rPr>
              <a:t> </a:t>
            </a:r>
            <a:r>
              <a:rPr sz="1950" spc="-10" dirty="0">
                <a:latin typeface="Trebuchet MS"/>
                <a:cs typeface="Trebuchet MS"/>
              </a:rPr>
              <a:t>t</a:t>
            </a:r>
            <a:r>
              <a:rPr sz="1950" spc="15" dirty="0">
                <a:latin typeface="Trebuchet MS"/>
                <a:cs typeface="Trebuchet MS"/>
              </a:rPr>
              <a:t>o</a:t>
            </a:r>
            <a:r>
              <a:rPr sz="1950" spc="20" dirty="0">
                <a:latin typeface="Trebuchet MS"/>
                <a:cs typeface="Trebuchet MS"/>
              </a:rPr>
              <a:t>w</a:t>
            </a:r>
            <a:r>
              <a:rPr sz="1950" spc="10" dirty="0">
                <a:latin typeface="Trebuchet MS"/>
                <a:cs typeface="Trebuchet MS"/>
              </a:rPr>
              <a:t>n</a:t>
            </a:r>
            <a:r>
              <a:rPr sz="1950" spc="-5" dirty="0">
                <a:latin typeface="Trebuchet MS"/>
                <a:cs typeface="Trebuchet MS"/>
              </a:rPr>
              <a:t> </a:t>
            </a:r>
            <a:r>
              <a:rPr sz="1950" spc="-85" dirty="0">
                <a:latin typeface="Trebuchet MS"/>
                <a:cs typeface="Trebuchet MS"/>
              </a:rPr>
              <a:t>P</a:t>
            </a:r>
            <a:r>
              <a:rPr sz="1950" dirty="0">
                <a:latin typeface="Trebuchet MS"/>
                <a:cs typeface="Trebuchet MS"/>
              </a:rPr>
              <a:t>a</a:t>
            </a:r>
            <a:r>
              <a:rPr sz="1950" spc="5" dirty="0">
                <a:latin typeface="Trebuchet MS"/>
                <a:cs typeface="Trebuchet MS"/>
              </a:rPr>
              <a:t>rk</a:t>
            </a:r>
            <a:r>
              <a:rPr sz="1950" spc="15" dirty="0">
                <a:latin typeface="Trebuchet MS"/>
                <a:cs typeface="Trebuchet MS"/>
              </a:rPr>
              <a:t> an</a:t>
            </a:r>
            <a:r>
              <a:rPr sz="1950" spc="10" dirty="0">
                <a:latin typeface="Trebuchet MS"/>
                <a:cs typeface="Trebuchet MS"/>
              </a:rPr>
              <a:t>d </a:t>
            </a:r>
            <a:r>
              <a:rPr sz="1950" spc="-75" dirty="0">
                <a:latin typeface="Trebuchet MS"/>
                <a:cs typeface="Trebuchet MS"/>
              </a:rPr>
              <a:t>R</a:t>
            </a:r>
            <a:r>
              <a:rPr sz="1950" dirty="0">
                <a:latin typeface="Trebuchet MS"/>
                <a:cs typeface="Trebuchet MS"/>
              </a:rPr>
              <a:t>e</a:t>
            </a:r>
            <a:r>
              <a:rPr sz="1950" spc="5" dirty="0">
                <a:latin typeface="Trebuchet MS"/>
                <a:cs typeface="Trebuchet MS"/>
              </a:rPr>
              <a:t>c</a:t>
            </a:r>
            <a:r>
              <a:rPr sz="1950" spc="15" dirty="0">
                <a:latin typeface="Trebuchet MS"/>
                <a:cs typeface="Trebuchet MS"/>
              </a:rPr>
              <a:t> o</a:t>
            </a:r>
            <a:r>
              <a:rPr sz="1950" spc="5" dirty="0">
                <a:latin typeface="Trebuchet MS"/>
                <a:cs typeface="Trebuchet MS"/>
              </a:rPr>
              <a:t>ff</a:t>
            </a:r>
            <a:r>
              <a:rPr sz="1950" spc="10" dirty="0">
                <a:latin typeface="Trebuchet MS"/>
                <a:cs typeface="Trebuchet MS"/>
              </a:rPr>
              <a:t>i</a:t>
            </a:r>
            <a:r>
              <a:rPr sz="1950" spc="-5" dirty="0">
                <a:latin typeface="Trebuchet MS"/>
                <a:cs typeface="Trebuchet MS"/>
              </a:rPr>
              <a:t>c</a:t>
            </a:r>
            <a:r>
              <a:rPr sz="1950" spc="10" dirty="0">
                <a:latin typeface="Trebuchet MS"/>
                <a:cs typeface="Trebuchet MS"/>
              </a:rPr>
              <a:t>i</a:t>
            </a:r>
            <a:r>
              <a:rPr sz="1950" spc="15" dirty="0">
                <a:latin typeface="Trebuchet MS"/>
                <a:cs typeface="Trebuchet MS"/>
              </a:rPr>
              <a:t>a</a:t>
            </a:r>
            <a:r>
              <a:rPr sz="1950" spc="-5" dirty="0">
                <a:latin typeface="Trebuchet MS"/>
                <a:cs typeface="Trebuchet MS"/>
              </a:rPr>
              <a:t>l</a:t>
            </a:r>
            <a:r>
              <a:rPr sz="1950" spc="5" dirty="0">
                <a:latin typeface="Trebuchet MS"/>
                <a:cs typeface="Trebuchet MS"/>
              </a:rPr>
              <a:t>s</a:t>
            </a:r>
            <a:endParaRPr sz="1950" dirty="0">
              <a:latin typeface="Trebuchet MS"/>
              <a:cs typeface="Trebuchet M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9845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4369308"/>
            <a:ext cx="370840" cy="2346960"/>
          </a:xfrm>
          <a:custGeom>
            <a:avLst/>
            <a:gdLst/>
            <a:ahLst/>
            <a:cxnLst/>
            <a:rect l="l" t="t" r="r" b="b"/>
            <a:pathLst>
              <a:path w="370840" h="2346959">
                <a:moveTo>
                  <a:pt x="370332" y="2346959"/>
                </a:moveTo>
                <a:lnTo>
                  <a:pt x="0" y="2346959"/>
                </a:lnTo>
                <a:lnTo>
                  <a:pt x="0" y="0"/>
                </a:lnTo>
                <a:lnTo>
                  <a:pt x="370332" y="2346959"/>
                </a:lnTo>
                <a:close/>
              </a:path>
            </a:pathLst>
          </a:custGeom>
          <a:solidFill>
            <a:srgbClr val="90C12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621219" y="1242746"/>
            <a:ext cx="8815960" cy="44884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3970">
              <a:lnSpc>
                <a:spcPts val="3529"/>
              </a:lnSpc>
            </a:pPr>
            <a:r>
              <a:rPr dirty="0" smtClean="0"/>
              <a:t>M</a:t>
            </a:r>
            <a:r>
              <a:rPr spc="-15" dirty="0" smtClean="0"/>
              <a:t>e</a:t>
            </a:r>
            <a:r>
              <a:rPr spc="10" dirty="0" smtClean="0"/>
              <a:t>e</a:t>
            </a:r>
            <a:r>
              <a:rPr spc="-20" dirty="0" smtClean="0"/>
              <a:t>t</a:t>
            </a:r>
            <a:r>
              <a:rPr spc="10" dirty="0" smtClean="0"/>
              <a:t>in</a:t>
            </a:r>
            <a:r>
              <a:rPr dirty="0" smtClean="0"/>
              <a:t>g</a:t>
            </a:r>
            <a:r>
              <a:rPr lang="en-US" dirty="0" smtClean="0"/>
              <a:t>s</a:t>
            </a:r>
            <a:r>
              <a:rPr spc="-30" dirty="0" smtClean="0"/>
              <a:t> </a:t>
            </a:r>
            <a:r>
              <a:rPr spc="15" dirty="0"/>
              <a:t>w</a:t>
            </a:r>
            <a:r>
              <a:rPr spc="-15" dirty="0"/>
              <a:t>i</a:t>
            </a:r>
            <a:r>
              <a:rPr spc="10" dirty="0"/>
              <a:t>t</a:t>
            </a:r>
            <a:r>
              <a:rPr dirty="0"/>
              <a:t>h</a:t>
            </a:r>
            <a:r>
              <a:rPr spc="-15" dirty="0"/>
              <a:t> </a:t>
            </a:r>
            <a:r>
              <a:rPr dirty="0"/>
              <a:t>S</a:t>
            </a:r>
            <a:r>
              <a:rPr spc="-25" dirty="0"/>
              <a:t>p</a:t>
            </a:r>
            <a:r>
              <a:rPr spc="10" dirty="0"/>
              <a:t>o</a:t>
            </a:r>
            <a:r>
              <a:rPr spc="5" dirty="0"/>
              <a:t>r</a:t>
            </a:r>
            <a:r>
              <a:rPr spc="-20" dirty="0"/>
              <a:t>t</a:t>
            </a:r>
            <a:r>
              <a:rPr dirty="0"/>
              <a:t>s</a:t>
            </a:r>
            <a:r>
              <a:rPr spc="-40" dirty="0"/>
              <a:t> </a:t>
            </a:r>
            <a:r>
              <a:rPr lang="en-US" spc="-360" dirty="0" smtClean="0"/>
              <a:t>Groups</a:t>
            </a:r>
            <a:endParaRPr dirty="0"/>
          </a:p>
        </p:txBody>
      </p:sp>
      <p:sp>
        <p:nvSpPr>
          <p:cNvPr id="4" name="object 4"/>
          <p:cNvSpPr txBox="1"/>
          <p:nvPr/>
        </p:nvSpPr>
        <p:spPr>
          <a:xfrm>
            <a:off x="623908" y="2133600"/>
            <a:ext cx="7552690" cy="326647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95910" marR="441959" indent="-283210">
              <a:lnSpc>
                <a:spcPct val="101499"/>
              </a:lnSpc>
              <a:buClr>
                <a:srgbClr val="90C126"/>
              </a:buClr>
              <a:buSzPct val="79487"/>
              <a:buFont typeface="Times New Roman"/>
              <a:buChar char="□"/>
              <a:tabLst>
                <a:tab pos="296545" algn="l"/>
                <a:tab pos="1741805" algn="l"/>
              </a:tabLst>
            </a:pPr>
            <a:r>
              <a:rPr sz="1950" spc="10" dirty="0">
                <a:latin typeface="Trebuchet MS"/>
                <a:cs typeface="Trebuchet MS"/>
              </a:rPr>
              <a:t>C</a:t>
            </a:r>
            <a:r>
              <a:rPr sz="1950" spc="15" dirty="0">
                <a:latin typeface="Trebuchet MS"/>
                <a:cs typeface="Trebuchet MS"/>
              </a:rPr>
              <a:t>o</a:t>
            </a:r>
            <a:r>
              <a:rPr sz="1950" spc="-5" dirty="0">
                <a:latin typeface="Trebuchet MS"/>
                <a:cs typeface="Trebuchet MS"/>
              </a:rPr>
              <a:t>n</a:t>
            </a:r>
            <a:r>
              <a:rPr sz="1950" spc="10" dirty="0">
                <a:latin typeface="Trebuchet MS"/>
                <a:cs typeface="Trebuchet MS"/>
              </a:rPr>
              <a:t>c</a:t>
            </a:r>
            <a:r>
              <a:rPr sz="1950" spc="15" dirty="0">
                <a:latin typeface="Trebuchet MS"/>
                <a:cs typeface="Trebuchet MS"/>
              </a:rPr>
              <a:t>l</a:t>
            </a:r>
            <a:r>
              <a:rPr sz="1950" spc="-5" dirty="0">
                <a:latin typeface="Trebuchet MS"/>
                <a:cs typeface="Trebuchet MS"/>
              </a:rPr>
              <a:t>u</a:t>
            </a:r>
            <a:r>
              <a:rPr sz="1950" spc="15" dirty="0">
                <a:latin typeface="Trebuchet MS"/>
                <a:cs typeface="Trebuchet MS"/>
              </a:rPr>
              <a:t>s</a:t>
            </a:r>
            <a:r>
              <a:rPr sz="1950" spc="-5" dirty="0">
                <a:latin typeface="Trebuchet MS"/>
                <a:cs typeface="Trebuchet MS"/>
              </a:rPr>
              <a:t>i</a:t>
            </a:r>
            <a:r>
              <a:rPr sz="1950" spc="15" dirty="0">
                <a:latin typeface="Trebuchet MS"/>
                <a:cs typeface="Trebuchet MS"/>
              </a:rPr>
              <a:t>on</a:t>
            </a:r>
            <a:r>
              <a:rPr sz="1950" spc="5" dirty="0">
                <a:latin typeface="Trebuchet MS"/>
                <a:cs typeface="Trebuchet MS"/>
              </a:rPr>
              <a:t>:</a:t>
            </a:r>
            <a:r>
              <a:rPr sz="1950" dirty="0">
                <a:latin typeface="Trebuchet MS"/>
                <a:cs typeface="Trebuchet MS"/>
              </a:rPr>
              <a:t>	</a:t>
            </a:r>
            <a:r>
              <a:rPr sz="1950" spc="10" dirty="0">
                <a:latin typeface="Trebuchet MS"/>
                <a:cs typeface="Trebuchet MS"/>
              </a:rPr>
              <a:t>T</a:t>
            </a:r>
            <a:r>
              <a:rPr sz="1950" spc="15" dirty="0">
                <a:latin typeface="Trebuchet MS"/>
                <a:cs typeface="Trebuchet MS"/>
              </a:rPr>
              <a:t>h</a:t>
            </a:r>
            <a:r>
              <a:rPr sz="1950" dirty="0">
                <a:latin typeface="Trebuchet MS"/>
                <a:cs typeface="Trebuchet MS"/>
              </a:rPr>
              <a:t>e</a:t>
            </a:r>
            <a:r>
              <a:rPr sz="1950" spc="5" dirty="0">
                <a:latin typeface="Trebuchet MS"/>
                <a:cs typeface="Trebuchet MS"/>
              </a:rPr>
              <a:t>re</a:t>
            </a:r>
            <a:r>
              <a:rPr sz="1950" spc="35" dirty="0">
                <a:latin typeface="Trebuchet MS"/>
                <a:cs typeface="Trebuchet MS"/>
              </a:rPr>
              <a:t> </a:t>
            </a:r>
            <a:r>
              <a:rPr sz="1950" spc="-5" dirty="0">
                <a:latin typeface="Trebuchet MS"/>
                <a:cs typeface="Trebuchet MS"/>
              </a:rPr>
              <a:t>i</a:t>
            </a:r>
            <a:r>
              <a:rPr sz="1950" spc="5" dirty="0">
                <a:latin typeface="Trebuchet MS"/>
                <a:cs typeface="Trebuchet MS"/>
              </a:rPr>
              <a:t>s</a:t>
            </a:r>
            <a:r>
              <a:rPr sz="1950" spc="15" dirty="0">
                <a:latin typeface="Trebuchet MS"/>
                <a:cs typeface="Trebuchet MS"/>
              </a:rPr>
              <a:t> </a:t>
            </a:r>
            <a:r>
              <a:rPr sz="1950" spc="10" dirty="0">
                <a:latin typeface="Trebuchet MS"/>
                <a:cs typeface="Trebuchet MS"/>
              </a:rPr>
              <a:t>a</a:t>
            </a:r>
            <a:r>
              <a:rPr sz="1950" spc="-5" dirty="0">
                <a:latin typeface="Trebuchet MS"/>
                <a:cs typeface="Trebuchet MS"/>
              </a:rPr>
              <a:t> </a:t>
            </a:r>
            <a:r>
              <a:rPr sz="1950" spc="15" dirty="0">
                <a:latin typeface="Trebuchet MS"/>
                <a:cs typeface="Trebuchet MS"/>
              </a:rPr>
              <a:t>s</a:t>
            </a:r>
            <a:r>
              <a:rPr sz="1950" spc="10" dirty="0">
                <a:latin typeface="Trebuchet MS"/>
                <a:cs typeface="Trebuchet MS"/>
              </a:rPr>
              <a:t>i</a:t>
            </a:r>
            <a:r>
              <a:rPr sz="1950" dirty="0">
                <a:latin typeface="Trebuchet MS"/>
                <a:cs typeface="Trebuchet MS"/>
              </a:rPr>
              <a:t>g</a:t>
            </a:r>
            <a:r>
              <a:rPr sz="1950" spc="-5" dirty="0">
                <a:latin typeface="Trebuchet MS"/>
                <a:cs typeface="Trebuchet MS"/>
              </a:rPr>
              <a:t>n</a:t>
            </a:r>
            <a:r>
              <a:rPr sz="1950" spc="10" dirty="0">
                <a:latin typeface="Trebuchet MS"/>
                <a:cs typeface="Trebuchet MS"/>
              </a:rPr>
              <a:t>i</a:t>
            </a:r>
            <a:r>
              <a:rPr sz="1950" spc="5" dirty="0">
                <a:latin typeface="Trebuchet MS"/>
                <a:cs typeface="Trebuchet MS"/>
              </a:rPr>
              <a:t>f</a:t>
            </a:r>
            <a:r>
              <a:rPr sz="1950" spc="-5" dirty="0">
                <a:latin typeface="Trebuchet MS"/>
                <a:cs typeface="Trebuchet MS"/>
              </a:rPr>
              <a:t>i</a:t>
            </a:r>
            <a:r>
              <a:rPr sz="1950" spc="10" dirty="0">
                <a:latin typeface="Trebuchet MS"/>
                <a:cs typeface="Trebuchet MS"/>
              </a:rPr>
              <a:t>c</a:t>
            </a:r>
            <a:r>
              <a:rPr sz="1950" spc="15" dirty="0">
                <a:latin typeface="Trebuchet MS"/>
                <a:cs typeface="Trebuchet MS"/>
              </a:rPr>
              <a:t>a</a:t>
            </a:r>
            <a:r>
              <a:rPr sz="1950" spc="-5" dirty="0">
                <a:latin typeface="Trebuchet MS"/>
                <a:cs typeface="Trebuchet MS"/>
              </a:rPr>
              <a:t>n</a:t>
            </a:r>
            <a:r>
              <a:rPr sz="1950" spc="5" dirty="0">
                <a:latin typeface="Trebuchet MS"/>
                <a:cs typeface="Trebuchet MS"/>
              </a:rPr>
              <a:t>t</a:t>
            </a:r>
            <a:r>
              <a:rPr sz="1950" spc="30" dirty="0">
                <a:latin typeface="Trebuchet MS"/>
                <a:cs typeface="Trebuchet MS"/>
              </a:rPr>
              <a:t> </a:t>
            </a:r>
            <a:r>
              <a:rPr sz="1950" spc="-5" dirty="0">
                <a:latin typeface="Trebuchet MS"/>
                <a:cs typeface="Trebuchet MS"/>
              </a:rPr>
              <a:t>n</a:t>
            </a:r>
            <a:r>
              <a:rPr sz="1950" spc="15" dirty="0">
                <a:latin typeface="Trebuchet MS"/>
                <a:cs typeface="Trebuchet MS"/>
              </a:rPr>
              <a:t>e</a:t>
            </a:r>
            <a:r>
              <a:rPr sz="1950" dirty="0">
                <a:latin typeface="Trebuchet MS"/>
                <a:cs typeface="Trebuchet MS"/>
              </a:rPr>
              <a:t>e</a:t>
            </a:r>
            <a:r>
              <a:rPr sz="1950" spc="10" dirty="0">
                <a:latin typeface="Trebuchet MS"/>
                <a:cs typeface="Trebuchet MS"/>
              </a:rPr>
              <a:t>d </a:t>
            </a:r>
            <a:r>
              <a:rPr sz="1950" spc="5" dirty="0">
                <a:latin typeface="Trebuchet MS"/>
                <a:cs typeface="Trebuchet MS"/>
              </a:rPr>
              <a:t>f</a:t>
            </a:r>
            <a:r>
              <a:rPr sz="1950" spc="15" dirty="0">
                <a:latin typeface="Trebuchet MS"/>
                <a:cs typeface="Trebuchet MS"/>
              </a:rPr>
              <a:t>o</a:t>
            </a:r>
            <a:r>
              <a:rPr sz="1950" spc="5" dirty="0">
                <a:latin typeface="Trebuchet MS"/>
                <a:cs typeface="Trebuchet MS"/>
              </a:rPr>
              <a:t>r</a:t>
            </a:r>
            <a:r>
              <a:rPr sz="1950" spc="10" dirty="0">
                <a:latin typeface="Trebuchet MS"/>
                <a:cs typeface="Trebuchet MS"/>
              </a:rPr>
              <a:t> </a:t>
            </a:r>
            <a:r>
              <a:rPr sz="1950" spc="15" dirty="0">
                <a:latin typeface="Trebuchet MS"/>
                <a:cs typeface="Trebuchet MS"/>
              </a:rPr>
              <a:t>add</a:t>
            </a:r>
            <a:r>
              <a:rPr sz="1950" spc="-5" dirty="0">
                <a:latin typeface="Trebuchet MS"/>
                <a:cs typeface="Trebuchet MS"/>
              </a:rPr>
              <a:t>i</a:t>
            </a:r>
            <a:r>
              <a:rPr sz="1950" spc="-10" dirty="0">
                <a:latin typeface="Trebuchet MS"/>
                <a:cs typeface="Trebuchet MS"/>
              </a:rPr>
              <a:t>t</a:t>
            </a:r>
            <a:r>
              <a:rPr sz="1950" spc="10" dirty="0">
                <a:latin typeface="Trebuchet MS"/>
                <a:cs typeface="Trebuchet MS"/>
              </a:rPr>
              <a:t>i</a:t>
            </a:r>
            <a:r>
              <a:rPr sz="1950" spc="15" dirty="0">
                <a:latin typeface="Trebuchet MS"/>
                <a:cs typeface="Trebuchet MS"/>
              </a:rPr>
              <a:t>o</a:t>
            </a:r>
            <a:r>
              <a:rPr sz="1950" spc="-5" dirty="0">
                <a:latin typeface="Trebuchet MS"/>
                <a:cs typeface="Trebuchet MS"/>
              </a:rPr>
              <a:t>n</a:t>
            </a:r>
            <a:r>
              <a:rPr sz="1950" spc="15" dirty="0">
                <a:latin typeface="Trebuchet MS"/>
                <a:cs typeface="Trebuchet MS"/>
              </a:rPr>
              <a:t>a</a:t>
            </a:r>
            <a:r>
              <a:rPr sz="1950" spc="5" dirty="0">
                <a:latin typeface="Trebuchet MS"/>
                <a:cs typeface="Trebuchet MS"/>
              </a:rPr>
              <a:t>l</a:t>
            </a:r>
            <a:r>
              <a:rPr sz="1950" spc="15" dirty="0">
                <a:latin typeface="Trebuchet MS"/>
                <a:cs typeface="Trebuchet MS"/>
              </a:rPr>
              <a:t> mu</a:t>
            </a:r>
            <a:r>
              <a:rPr sz="1950" spc="-5" dirty="0">
                <a:latin typeface="Trebuchet MS"/>
                <a:cs typeface="Trebuchet MS"/>
              </a:rPr>
              <a:t>l</a:t>
            </a:r>
            <a:r>
              <a:rPr sz="1950" spc="10" dirty="0">
                <a:latin typeface="Trebuchet MS"/>
                <a:cs typeface="Trebuchet MS"/>
              </a:rPr>
              <a:t>t</a:t>
            </a:r>
            <a:r>
              <a:rPr sz="1950" spc="-5" dirty="0">
                <a:latin typeface="Trebuchet MS"/>
                <a:cs typeface="Trebuchet MS"/>
              </a:rPr>
              <a:t>i</a:t>
            </a:r>
            <a:r>
              <a:rPr sz="1950" spc="5" dirty="0">
                <a:latin typeface="Trebuchet MS"/>
                <a:cs typeface="Trebuchet MS"/>
              </a:rPr>
              <a:t>- </a:t>
            </a:r>
            <a:r>
              <a:rPr sz="1950" spc="15" dirty="0">
                <a:latin typeface="Trebuchet MS"/>
                <a:cs typeface="Trebuchet MS"/>
              </a:rPr>
              <a:t>p</a:t>
            </a:r>
            <a:r>
              <a:rPr sz="1950" spc="-5" dirty="0">
                <a:latin typeface="Trebuchet MS"/>
                <a:cs typeface="Trebuchet MS"/>
              </a:rPr>
              <a:t>u</a:t>
            </a:r>
            <a:r>
              <a:rPr sz="1950" spc="5" dirty="0">
                <a:latin typeface="Trebuchet MS"/>
                <a:cs typeface="Trebuchet MS"/>
              </a:rPr>
              <a:t>r</a:t>
            </a:r>
            <a:r>
              <a:rPr sz="1950" spc="15" dirty="0">
                <a:latin typeface="Trebuchet MS"/>
                <a:cs typeface="Trebuchet MS"/>
              </a:rPr>
              <a:t>po</a:t>
            </a:r>
            <a:r>
              <a:rPr sz="1950" spc="-5" dirty="0">
                <a:latin typeface="Trebuchet MS"/>
                <a:cs typeface="Trebuchet MS"/>
              </a:rPr>
              <a:t>s</a:t>
            </a:r>
            <a:r>
              <a:rPr sz="1950" spc="10" dirty="0">
                <a:latin typeface="Trebuchet MS"/>
                <a:cs typeface="Trebuchet MS"/>
              </a:rPr>
              <a:t>e</a:t>
            </a:r>
            <a:r>
              <a:rPr sz="1950" spc="15" dirty="0">
                <a:latin typeface="Trebuchet MS"/>
                <a:cs typeface="Trebuchet MS"/>
              </a:rPr>
              <a:t> </a:t>
            </a:r>
            <a:r>
              <a:rPr sz="1950" spc="5" dirty="0">
                <a:latin typeface="Trebuchet MS"/>
                <a:cs typeface="Trebuchet MS"/>
              </a:rPr>
              <a:t>f</a:t>
            </a:r>
            <a:r>
              <a:rPr sz="1950" spc="10" dirty="0">
                <a:latin typeface="Trebuchet MS"/>
                <a:cs typeface="Trebuchet MS"/>
              </a:rPr>
              <a:t>i</a:t>
            </a:r>
            <a:r>
              <a:rPr sz="1950" dirty="0">
                <a:latin typeface="Trebuchet MS"/>
                <a:cs typeface="Trebuchet MS"/>
              </a:rPr>
              <a:t>e</a:t>
            </a:r>
            <a:r>
              <a:rPr sz="1950" spc="15" dirty="0">
                <a:latin typeface="Trebuchet MS"/>
                <a:cs typeface="Trebuchet MS"/>
              </a:rPr>
              <a:t>l</a:t>
            </a:r>
            <a:r>
              <a:rPr sz="1950" spc="10" dirty="0">
                <a:latin typeface="Trebuchet MS"/>
                <a:cs typeface="Trebuchet MS"/>
              </a:rPr>
              <a:t>d</a:t>
            </a:r>
            <a:r>
              <a:rPr sz="1950" spc="30" dirty="0">
                <a:latin typeface="Trebuchet MS"/>
                <a:cs typeface="Trebuchet MS"/>
              </a:rPr>
              <a:t> </a:t>
            </a:r>
            <a:r>
              <a:rPr sz="1950" spc="-5" dirty="0">
                <a:latin typeface="Trebuchet MS"/>
                <a:cs typeface="Trebuchet MS"/>
              </a:rPr>
              <a:t>s</a:t>
            </a:r>
            <a:r>
              <a:rPr sz="1950" spc="15" dirty="0">
                <a:latin typeface="Trebuchet MS"/>
                <a:cs typeface="Trebuchet MS"/>
              </a:rPr>
              <a:t>pa</a:t>
            </a:r>
            <a:r>
              <a:rPr sz="1950" spc="-5" dirty="0">
                <a:latin typeface="Trebuchet MS"/>
                <a:cs typeface="Trebuchet MS"/>
              </a:rPr>
              <a:t>c</a:t>
            </a:r>
            <a:r>
              <a:rPr sz="1950" spc="10" dirty="0">
                <a:latin typeface="Trebuchet MS"/>
                <a:cs typeface="Trebuchet MS"/>
              </a:rPr>
              <a:t>e</a:t>
            </a:r>
            <a:r>
              <a:rPr sz="1950" spc="15" dirty="0">
                <a:latin typeface="Trebuchet MS"/>
                <a:cs typeface="Trebuchet MS"/>
              </a:rPr>
              <a:t> </a:t>
            </a:r>
            <a:r>
              <a:rPr sz="1950" dirty="0">
                <a:latin typeface="Trebuchet MS"/>
                <a:cs typeface="Trebuchet MS"/>
              </a:rPr>
              <a:t>a</a:t>
            </a:r>
            <a:r>
              <a:rPr sz="1950" spc="10" dirty="0">
                <a:latin typeface="Trebuchet MS"/>
                <a:cs typeface="Trebuchet MS"/>
              </a:rPr>
              <a:t>c</a:t>
            </a:r>
            <a:r>
              <a:rPr sz="1950" spc="5" dirty="0">
                <a:latin typeface="Trebuchet MS"/>
                <a:cs typeface="Trebuchet MS"/>
              </a:rPr>
              <a:t>r</a:t>
            </a:r>
            <a:r>
              <a:rPr sz="1950" spc="15" dirty="0">
                <a:latin typeface="Trebuchet MS"/>
                <a:cs typeface="Trebuchet MS"/>
              </a:rPr>
              <a:t>o</a:t>
            </a:r>
            <a:r>
              <a:rPr sz="1950" spc="-5" dirty="0">
                <a:latin typeface="Trebuchet MS"/>
                <a:cs typeface="Trebuchet MS"/>
              </a:rPr>
              <a:t>s</a:t>
            </a:r>
            <a:r>
              <a:rPr sz="1950" spc="5" dirty="0">
                <a:latin typeface="Trebuchet MS"/>
                <a:cs typeface="Trebuchet MS"/>
              </a:rPr>
              <a:t>s</a:t>
            </a:r>
            <a:r>
              <a:rPr sz="1950" spc="15" dirty="0">
                <a:latin typeface="Trebuchet MS"/>
                <a:cs typeface="Trebuchet MS"/>
              </a:rPr>
              <a:t> </a:t>
            </a:r>
            <a:r>
              <a:rPr sz="1950" dirty="0">
                <a:latin typeface="Trebuchet MS"/>
                <a:cs typeface="Trebuchet MS"/>
              </a:rPr>
              <a:t>a</a:t>
            </a:r>
            <a:r>
              <a:rPr sz="1950" spc="15" dirty="0">
                <a:latin typeface="Trebuchet MS"/>
                <a:cs typeface="Trebuchet MS"/>
              </a:rPr>
              <a:t>l</a:t>
            </a:r>
            <a:r>
              <a:rPr sz="1950" spc="5" dirty="0">
                <a:latin typeface="Trebuchet MS"/>
                <a:cs typeface="Trebuchet MS"/>
              </a:rPr>
              <a:t>l</a:t>
            </a:r>
            <a:r>
              <a:rPr sz="1950" spc="15" dirty="0">
                <a:latin typeface="Trebuchet MS"/>
                <a:cs typeface="Trebuchet MS"/>
              </a:rPr>
              <a:t> s</a:t>
            </a:r>
            <a:r>
              <a:rPr sz="1950" spc="-5" dirty="0">
                <a:latin typeface="Trebuchet MS"/>
                <a:cs typeface="Trebuchet MS"/>
              </a:rPr>
              <a:t>p</a:t>
            </a:r>
            <a:r>
              <a:rPr sz="1950" spc="15" dirty="0">
                <a:latin typeface="Trebuchet MS"/>
                <a:cs typeface="Trebuchet MS"/>
              </a:rPr>
              <a:t>o</a:t>
            </a:r>
            <a:r>
              <a:rPr sz="1950" spc="5" dirty="0">
                <a:latin typeface="Trebuchet MS"/>
                <a:cs typeface="Trebuchet MS"/>
              </a:rPr>
              <a:t>r</a:t>
            </a:r>
            <a:r>
              <a:rPr sz="1950" spc="10" dirty="0">
                <a:latin typeface="Trebuchet MS"/>
                <a:cs typeface="Trebuchet MS"/>
              </a:rPr>
              <a:t>t</a:t>
            </a:r>
            <a:r>
              <a:rPr sz="1950" spc="5" dirty="0">
                <a:latin typeface="Trebuchet MS"/>
                <a:cs typeface="Trebuchet MS"/>
              </a:rPr>
              <a:t>s</a:t>
            </a:r>
            <a:endParaRPr sz="1950" dirty="0">
              <a:latin typeface="Trebuchet MS"/>
              <a:cs typeface="Trebuchet MS"/>
            </a:endParaRPr>
          </a:p>
          <a:p>
            <a:pPr marL="295910" marR="5080" indent="-283210" algn="just">
              <a:lnSpc>
                <a:spcPct val="101499"/>
              </a:lnSpc>
              <a:spcBef>
                <a:spcPts val="1730"/>
              </a:spcBef>
              <a:buClr>
                <a:srgbClr val="90C126"/>
              </a:buClr>
              <a:buSzPct val="79487"/>
              <a:buFont typeface="Times New Roman"/>
              <a:buChar char="□"/>
              <a:tabLst>
                <a:tab pos="296545" algn="l"/>
              </a:tabLst>
            </a:pPr>
            <a:r>
              <a:rPr sz="1950" spc="10" dirty="0" smtClean="0">
                <a:latin typeface="Trebuchet MS"/>
                <a:cs typeface="Trebuchet MS"/>
              </a:rPr>
              <a:t>No</a:t>
            </a:r>
            <a:r>
              <a:rPr sz="1950" spc="15" dirty="0" smtClean="0">
                <a:latin typeface="Trebuchet MS"/>
                <a:cs typeface="Trebuchet MS"/>
              </a:rPr>
              <a:t> </a:t>
            </a:r>
            <a:r>
              <a:rPr sz="1950" spc="-5" dirty="0">
                <a:latin typeface="Trebuchet MS"/>
                <a:cs typeface="Trebuchet MS"/>
              </a:rPr>
              <a:t>s</a:t>
            </a:r>
            <a:r>
              <a:rPr sz="1950" spc="15" dirty="0">
                <a:latin typeface="Trebuchet MS"/>
                <a:cs typeface="Trebuchet MS"/>
              </a:rPr>
              <a:t>po</a:t>
            </a:r>
            <a:r>
              <a:rPr sz="1950" spc="5" dirty="0">
                <a:latin typeface="Trebuchet MS"/>
                <a:cs typeface="Trebuchet MS"/>
              </a:rPr>
              <a:t>rt</a:t>
            </a:r>
            <a:r>
              <a:rPr sz="1950" spc="15" dirty="0">
                <a:latin typeface="Trebuchet MS"/>
                <a:cs typeface="Trebuchet MS"/>
              </a:rPr>
              <a:t> </a:t>
            </a:r>
            <a:r>
              <a:rPr sz="1950" spc="-5" dirty="0">
                <a:latin typeface="Trebuchet MS"/>
                <a:cs typeface="Trebuchet MS"/>
              </a:rPr>
              <a:t>i</a:t>
            </a:r>
            <a:r>
              <a:rPr sz="1950" spc="5" dirty="0">
                <a:latin typeface="Trebuchet MS"/>
                <a:cs typeface="Trebuchet MS"/>
              </a:rPr>
              <a:t>s</a:t>
            </a:r>
            <a:r>
              <a:rPr sz="1950" spc="15" dirty="0">
                <a:latin typeface="Trebuchet MS"/>
                <a:cs typeface="Trebuchet MS"/>
              </a:rPr>
              <a:t> </a:t>
            </a:r>
            <a:r>
              <a:rPr sz="1950" spc="10" dirty="0">
                <a:latin typeface="Trebuchet MS"/>
                <a:cs typeface="Trebuchet MS"/>
              </a:rPr>
              <a:t>in</a:t>
            </a:r>
            <a:r>
              <a:rPr sz="1950" spc="15" dirty="0">
                <a:latin typeface="Trebuchet MS"/>
                <a:cs typeface="Trebuchet MS"/>
              </a:rPr>
              <a:t> d</a:t>
            </a:r>
            <a:r>
              <a:rPr sz="1950" dirty="0">
                <a:latin typeface="Trebuchet MS"/>
                <a:cs typeface="Trebuchet MS"/>
              </a:rPr>
              <a:t>a</a:t>
            </a:r>
            <a:r>
              <a:rPr sz="1950" spc="15" dirty="0">
                <a:latin typeface="Trebuchet MS"/>
                <a:cs typeface="Trebuchet MS"/>
              </a:rPr>
              <a:t>n</a:t>
            </a:r>
            <a:r>
              <a:rPr sz="1950" dirty="0">
                <a:latin typeface="Trebuchet MS"/>
                <a:cs typeface="Trebuchet MS"/>
              </a:rPr>
              <a:t>g</a:t>
            </a:r>
            <a:r>
              <a:rPr sz="1950" spc="15" dirty="0">
                <a:latin typeface="Trebuchet MS"/>
                <a:cs typeface="Trebuchet MS"/>
              </a:rPr>
              <a:t>e</a:t>
            </a:r>
            <a:r>
              <a:rPr sz="1950" spc="5" dirty="0">
                <a:latin typeface="Trebuchet MS"/>
                <a:cs typeface="Trebuchet MS"/>
              </a:rPr>
              <a:t>r</a:t>
            </a:r>
            <a:r>
              <a:rPr sz="1950" spc="10" dirty="0">
                <a:latin typeface="Trebuchet MS"/>
                <a:cs typeface="Trebuchet MS"/>
              </a:rPr>
              <a:t> </a:t>
            </a:r>
            <a:r>
              <a:rPr sz="1950" spc="15" dirty="0">
                <a:latin typeface="Trebuchet MS"/>
                <a:cs typeface="Trebuchet MS"/>
              </a:rPr>
              <a:t>o</a:t>
            </a:r>
            <a:r>
              <a:rPr sz="1950" spc="5" dirty="0">
                <a:latin typeface="Trebuchet MS"/>
                <a:cs typeface="Trebuchet MS"/>
              </a:rPr>
              <a:t>f </a:t>
            </a:r>
            <a:r>
              <a:rPr sz="1950" spc="-5" dirty="0">
                <a:latin typeface="Trebuchet MS"/>
                <a:cs typeface="Trebuchet MS"/>
              </a:rPr>
              <a:t>c</a:t>
            </a:r>
            <a:r>
              <a:rPr sz="1950" spc="15" dirty="0">
                <a:latin typeface="Trebuchet MS"/>
                <a:cs typeface="Trebuchet MS"/>
              </a:rPr>
              <a:t>oll</a:t>
            </a:r>
            <a:r>
              <a:rPr sz="1950" dirty="0">
                <a:latin typeface="Trebuchet MS"/>
                <a:cs typeface="Trebuchet MS"/>
              </a:rPr>
              <a:t>a</a:t>
            </a:r>
            <a:r>
              <a:rPr sz="1950" spc="15" dirty="0">
                <a:latin typeface="Trebuchet MS"/>
                <a:cs typeface="Trebuchet MS"/>
              </a:rPr>
              <a:t>ps</a:t>
            </a:r>
            <a:r>
              <a:rPr sz="1950" spc="-5" dirty="0">
                <a:latin typeface="Trebuchet MS"/>
                <a:cs typeface="Trebuchet MS"/>
              </a:rPr>
              <a:t>i</a:t>
            </a:r>
            <a:r>
              <a:rPr sz="1950" spc="15" dirty="0">
                <a:latin typeface="Trebuchet MS"/>
                <a:cs typeface="Trebuchet MS"/>
              </a:rPr>
              <a:t>n</a:t>
            </a:r>
            <a:r>
              <a:rPr sz="1950" spc="5" dirty="0">
                <a:latin typeface="Trebuchet MS"/>
                <a:cs typeface="Trebuchet MS"/>
              </a:rPr>
              <a:t>g </a:t>
            </a:r>
            <a:r>
              <a:rPr sz="1950" dirty="0">
                <a:latin typeface="Trebuchet MS"/>
                <a:cs typeface="Trebuchet MS"/>
              </a:rPr>
              <a:t>w</a:t>
            </a:r>
            <a:r>
              <a:rPr sz="1950" spc="10" dirty="0">
                <a:latin typeface="Trebuchet MS"/>
                <a:cs typeface="Trebuchet MS"/>
              </a:rPr>
              <a:t>i</a:t>
            </a:r>
            <a:r>
              <a:rPr sz="1950" spc="-10" dirty="0">
                <a:latin typeface="Trebuchet MS"/>
                <a:cs typeface="Trebuchet MS"/>
              </a:rPr>
              <a:t>t</a:t>
            </a:r>
            <a:r>
              <a:rPr sz="1950" spc="15" dirty="0">
                <a:latin typeface="Trebuchet MS"/>
                <a:cs typeface="Trebuchet MS"/>
              </a:rPr>
              <a:t>ho</a:t>
            </a:r>
            <a:r>
              <a:rPr sz="1950" spc="-5" dirty="0">
                <a:latin typeface="Trebuchet MS"/>
                <a:cs typeface="Trebuchet MS"/>
              </a:rPr>
              <a:t>u</a:t>
            </a:r>
            <a:r>
              <a:rPr sz="1950" spc="5" dirty="0">
                <a:latin typeface="Trebuchet MS"/>
                <a:cs typeface="Trebuchet MS"/>
              </a:rPr>
              <a:t>t</a:t>
            </a:r>
            <a:r>
              <a:rPr sz="1950" spc="15" dirty="0">
                <a:latin typeface="Trebuchet MS"/>
                <a:cs typeface="Trebuchet MS"/>
              </a:rPr>
              <a:t> a</a:t>
            </a:r>
            <a:r>
              <a:rPr sz="1950" spc="-5" dirty="0">
                <a:latin typeface="Trebuchet MS"/>
                <a:cs typeface="Trebuchet MS"/>
              </a:rPr>
              <a:t>d</a:t>
            </a:r>
            <a:r>
              <a:rPr sz="1950" spc="15" dirty="0">
                <a:latin typeface="Trebuchet MS"/>
                <a:cs typeface="Trebuchet MS"/>
              </a:rPr>
              <a:t>d</a:t>
            </a:r>
            <a:r>
              <a:rPr sz="1950" spc="10" dirty="0">
                <a:latin typeface="Trebuchet MS"/>
                <a:cs typeface="Trebuchet MS"/>
              </a:rPr>
              <a:t>i</a:t>
            </a:r>
            <a:r>
              <a:rPr sz="1950" spc="-10" dirty="0">
                <a:latin typeface="Trebuchet MS"/>
                <a:cs typeface="Trebuchet MS"/>
              </a:rPr>
              <a:t>t</a:t>
            </a:r>
            <a:r>
              <a:rPr sz="1950" spc="-5" dirty="0">
                <a:latin typeface="Trebuchet MS"/>
                <a:cs typeface="Trebuchet MS"/>
              </a:rPr>
              <a:t>i</a:t>
            </a:r>
            <a:r>
              <a:rPr sz="1950" spc="15" dirty="0">
                <a:latin typeface="Trebuchet MS"/>
                <a:cs typeface="Trebuchet MS"/>
              </a:rPr>
              <a:t>ona</a:t>
            </a:r>
            <a:r>
              <a:rPr sz="1950" spc="5" dirty="0">
                <a:latin typeface="Trebuchet MS"/>
                <a:cs typeface="Trebuchet MS"/>
              </a:rPr>
              <a:t>l</a:t>
            </a:r>
            <a:r>
              <a:rPr sz="1950" spc="15" dirty="0">
                <a:latin typeface="Trebuchet MS"/>
                <a:cs typeface="Trebuchet MS"/>
              </a:rPr>
              <a:t> </a:t>
            </a:r>
            <a:r>
              <a:rPr sz="1950" spc="-5" dirty="0">
                <a:latin typeface="Trebuchet MS"/>
                <a:cs typeface="Trebuchet MS"/>
              </a:rPr>
              <a:t>s</a:t>
            </a:r>
            <a:r>
              <a:rPr sz="1950" spc="15" dirty="0">
                <a:latin typeface="Trebuchet MS"/>
                <a:cs typeface="Trebuchet MS"/>
              </a:rPr>
              <a:t>pa</a:t>
            </a:r>
            <a:r>
              <a:rPr sz="1950" spc="-5" dirty="0">
                <a:latin typeface="Trebuchet MS"/>
                <a:cs typeface="Trebuchet MS"/>
              </a:rPr>
              <a:t>c</a:t>
            </a:r>
            <a:r>
              <a:rPr sz="1950" spc="15" dirty="0">
                <a:latin typeface="Trebuchet MS"/>
                <a:cs typeface="Trebuchet MS"/>
              </a:rPr>
              <a:t>e</a:t>
            </a:r>
            <a:r>
              <a:rPr sz="1950" spc="5" dirty="0">
                <a:latin typeface="Trebuchet MS"/>
                <a:cs typeface="Trebuchet MS"/>
              </a:rPr>
              <a:t>,</a:t>
            </a:r>
            <a:r>
              <a:rPr sz="1950" spc="10" dirty="0">
                <a:latin typeface="Trebuchet MS"/>
                <a:cs typeface="Trebuchet MS"/>
              </a:rPr>
              <a:t> </a:t>
            </a:r>
            <a:r>
              <a:rPr sz="1950" spc="15" dirty="0">
                <a:latin typeface="Trebuchet MS"/>
                <a:cs typeface="Trebuchet MS"/>
              </a:rPr>
              <a:t>bu</a:t>
            </a:r>
            <a:r>
              <a:rPr sz="1950" spc="5" dirty="0">
                <a:latin typeface="Trebuchet MS"/>
                <a:cs typeface="Trebuchet MS"/>
              </a:rPr>
              <a:t>t </a:t>
            </a:r>
            <a:r>
              <a:rPr sz="1950" spc="15" dirty="0">
                <a:latin typeface="Trebuchet MS"/>
                <a:cs typeface="Trebuchet MS"/>
              </a:rPr>
              <a:t>e</a:t>
            </a:r>
            <a:r>
              <a:rPr sz="1950" dirty="0">
                <a:latin typeface="Trebuchet MS"/>
                <a:cs typeface="Trebuchet MS"/>
              </a:rPr>
              <a:t>a</a:t>
            </a:r>
            <a:r>
              <a:rPr sz="1950" spc="10" dirty="0">
                <a:latin typeface="Trebuchet MS"/>
                <a:cs typeface="Trebuchet MS"/>
              </a:rPr>
              <a:t>ch</a:t>
            </a:r>
            <a:r>
              <a:rPr sz="1950" spc="15" dirty="0">
                <a:latin typeface="Trebuchet MS"/>
                <a:cs typeface="Trebuchet MS"/>
              </a:rPr>
              <a:t> </a:t>
            </a:r>
            <a:r>
              <a:rPr sz="1950" spc="-5" dirty="0">
                <a:latin typeface="Trebuchet MS"/>
                <a:cs typeface="Trebuchet MS"/>
              </a:rPr>
              <a:t>s</a:t>
            </a:r>
            <a:r>
              <a:rPr sz="1950" spc="15" dirty="0">
                <a:latin typeface="Trebuchet MS"/>
                <a:cs typeface="Trebuchet MS"/>
              </a:rPr>
              <a:t>po</a:t>
            </a:r>
            <a:r>
              <a:rPr sz="1950" spc="5" dirty="0">
                <a:latin typeface="Trebuchet MS"/>
                <a:cs typeface="Trebuchet MS"/>
              </a:rPr>
              <a:t>rt</a:t>
            </a:r>
            <a:r>
              <a:rPr sz="1950" spc="15" dirty="0">
                <a:latin typeface="Trebuchet MS"/>
                <a:cs typeface="Trebuchet MS"/>
              </a:rPr>
              <a:t> </a:t>
            </a:r>
            <a:r>
              <a:rPr sz="1950" spc="-5" dirty="0">
                <a:latin typeface="Trebuchet MS"/>
                <a:cs typeface="Trebuchet MS"/>
              </a:rPr>
              <a:t>i</a:t>
            </a:r>
            <a:r>
              <a:rPr sz="1950" spc="5" dirty="0">
                <a:latin typeface="Trebuchet MS"/>
                <a:cs typeface="Trebuchet MS"/>
              </a:rPr>
              <a:t>s</a:t>
            </a:r>
            <a:r>
              <a:rPr sz="1950" spc="15" dirty="0">
                <a:latin typeface="Trebuchet MS"/>
                <a:cs typeface="Trebuchet MS"/>
              </a:rPr>
              <a:t> </a:t>
            </a:r>
            <a:r>
              <a:rPr sz="1950" spc="10" dirty="0">
                <a:latin typeface="Trebuchet MS"/>
                <a:cs typeface="Trebuchet MS"/>
              </a:rPr>
              <a:t>c</a:t>
            </a:r>
            <a:r>
              <a:rPr sz="1950" spc="-5" dirty="0">
                <a:latin typeface="Trebuchet MS"/>
                <a:cs typeface="Trebuchet MS"/>
              </a:rPr>
              <a:t>u</a:t>
            </a:r>
            <a:r>
              <a:rPr sz="1950" spc="5" dirty="0">
                <a:latin typeface="Trebuchet MS"/>
                <a:cs typeface="Trebuchet MS"/>
              </a:rPr>
              <a:t>rr</a:t>
            </a:r>
            <a:r>
              <a:rPr sz="1950" dirty="0">
                <a:latin typeface="Trebuchet MS"/>
                <a:cs typeface="Trebuchet MS"/>
              </a:rPr>
              <a:t>e</a:t>
            </a:r>
            <a:r>
              <a:rPr sz="1950" spc="15" dirty="0">
                <a:latin typeface="Trebuchet MS"/>
                <a:cs typeface="Trebuchet MS"/>
              </a:rPr>
              <a:t>n</a:t>
            </a:r>
            <a:r>
              <a:rPr sz="1950" spc="-10" dirty="0">
                <a:latin typeface="Trebuchet MS"/>
                <a:cs typeface="Trebuchet MS"/>
              </a:rPr>
              <a:t>t</a:t>
            </a:r>
            <a:r>
              <a:rPr sz="1950" spc="15" dirty="0">
                <a:latin typeface="Trebuchet MS"/>
                <a:cs typeface="Trebuchet MS"/>
              </a:rPr>
              <a:t>l</a:t>
            </a:r>
            <a:r>
              <a:rPr sz="1950" spc="5" dirty="0">
                <a:latin typeface="Trebuchet MS"/>
                <a:cs typeface="Trebuchet MS"/>
              </a:rPr>
              <a:t>y</a:t>
            </a:r>
            <a:r>
              <a:rPr sz="1950" spc="40" dirty="0">
                <a:latin typeface="Trebuchet MS"/>
                <a:cs typeface="Trebuchet MS"/>
              </a:rPr>
              <a:t> </a:t>
            </a:r>
            <a:r>
              <a:rPr lang="en-US" sz="1950" spc="40" dirty="0" smtClean="0">
                <a:latin typeface="Trebuchet MS"/>
                <a:cs typeface="Trebuchet MS"/>
              </a:rPr>
              <a:t>materially </a:t>
            </a:r>
            <a:r>
              <a:rPr sz="1950" spc="-5" dirty="0" smtClean="0">
                <a:latin typeface="Trebuchet MS"/>
                <a:cs typeface="Trebuchet MS"/>
              </a:rPr>
              <a:t>l</a:t>
            </a:r>
            <a:r>
              <a:rPr sz="1950" spc="10" dirty="0" smtClean="0">
                <a:latin typeface="Trebuchet MS"/>
                <a:cs typeface="Trebuchet MS"/>
              </a:rPr>
              <a:t>i</a:t>
            </a:r>
            <a:r>
              <a:rPr sz="1950" spc="15" dirty="0" smtClean="0">
                <a:latin typeface="Trebuchet MS"/>
                <a:cs typeface="Trebuchet MS"/>
              </a:rPr>
              <a:t>m</a:t>
            </a:r>
            <a:r>
              <a:rPr sz="1950" spc="-5" dirty="0" smtClean="0">
                <a:latin typeface="Trebuchet MS"/>
                <a:cs typeface="Trebuchet MS"/>
              </a:rPr>
              <a:t>i</a:t>
            </a:r>
            <a:r>
              <a:rPr sz="1950" spc="10" dirty="0" smtClean="0">
                <a:latin typeface="Trebuchet MS"/>
                <a:cs typeface="Trebuchet MS"/>
              </a:rPr>
              <a:t>t</a:t>
            </a:r>
            <a:r>
              <a:rPr sz="1950" dirty="0" smtClean="0">
                <a:latin typeface="Trebuchet MS"/>
                <a:cs typeface="Trebuchet MS"/>
              </a:rPr>
              <a:t>e</a:t>
            </a:r>
            <a:r>
              <a:rPr sz="1950" spc="10" dirty="0" smtClean="0">
                <a:latin typeface="Trebuchet MS"/>
                <a:cs typeface="Trebuchet MS"/>
              </a:rPr>
              <a:t>d</a:t>
            </a:r>
            <a:r>
              <a:rPr sz="1950" spc="30" dirty="0" smtClean="0">
                <a:latin typeface="Trebuchet MS"/>
                <a:cs typeface="Trebuchet MS"/>
              </a:rPr>
              <a:t> </a:t>
            </a:r>
            <a:r>
              <a:rPr sz="1950" spc="15" dirty="0">
                <a:latin typeface="Trebuchet MS"/>
                <a:cs typeface="Trebuchet MS"/>
              </a:rPr>
              <a:t>a</a:t>
            </a:r>
            <a:r>
              <a:rPr sz="1950" spc="-5" dirty="0">
                <a:latin typeface="Trebuchet MS"/>
                <a:cs typeface="Trebuchet MS"/>
              </a:rPr>
              <a:t>n</a:t>
            </a:r>
            <a:r>
              <a:rPr sz="1950" spc="10" dirty="0">
                <a:latin typeface="Trebuchet MS"/>
                <a:cs typeface="Trebuchet MS"/>
              </a:rPr>
              <a:t>d </a:t>
            </a:r>
            <a:r>
              <a:rPr sz="1950" spc="15" dirty="0">
                <a:latin typeface="Trebuchet MS"/>
                <a:cs typeface="Trebuchet MS"/>
              </a:rPr>
              <a:t>o</a:t>
            </a:r>
            <a:r>
              <a:rPr sz="1950" spc="-5" dirty="0">
                <a:latin typeface="Trebuchet MS"/>
                <a:cs typeface="Trebuchet MS"/>
              </a:rPr>
              <a:t>p</a:t>
            </a:r>
            <a:r>
              <a:rPr sz="1950" spc="15" dirty="0">
                <a:latin typeface="Trebuchet MS"/>
                <a:cs typeface="Trebuchet MS"/>
              </a:rPr>
              <a:t>e</a:t>
            </a:r>
            <a:r>
              <a:rPr sz="1950" spc="5" dirty="0">
                <a:latin typeface="Trebuchet MS"/>
                <a:cs typeface="Trebuchet MS"/>
              </a:rPr>
              <a:t>r</a:t>
            </a:r>
            <a:r>
              <a:rPr sz="1950" dirty="0">
                <a:latin typeface="Trebuchet MS"/>
                <a:cs typeface="Trebuchet MS"/>
              </a:rPr>
              <a:t>a</a:t>
            </a:r>
            <a:r>
              <a:rPr sz="1950" spc="10" dirty="0">
                <a:latin typeface="Trebuchet MS"/>
                <a:cs typeface="Trebuchet MS"/>
              </a:rPr>
              <a:t>t</a:t>
            </a:r>
            <a:r>
              <a:rPr sz="1950" spc="-5" dirty="0">
                <a:latin typeface="Trebuchet MS"/>
                <a:cs typeface="Trebuchet MS"/>
              </a:rPr>
              <a:t>i</a:t>
            </a:r>
            <a:r>
              <a:rPr sz="1950" spc="15" dirty="0">
                <a:latin typeface="Trebuchet MS"/>
                <a:cs typeface="Trebuchet MS"/>
              </a:rPr>
              <a:t>n</a:t>
            </a:r>
            <a:r>
              <a:rPr sz="1950" spc="5" dirty="0">
                <a:latin typeface="Trebuchet MS"/>
                <a:cs typeface="Trebuchet MS"/>
              </a:rPr>
              <a:t>g </a:t>
            </a:r>
            <a:r>
              <a:rPr sz="1950" spc="15" dirty="0">
                <a:latin typeface="Trebuchet MS"/>
                <a:cs typeface="Trebuchet MS"/>
              </a:rPr>
              <a:t>un</a:t>
            </a:r>
            <a:r>
              <a:rPr sz="1950" spc="-5" dirty="0">
                <a:latin typeface="Trebuchet MS"/>
                <a:cs typeface="Trebuchet MS"/>
              </a:rPr>
              <a:t>d</a:t>
            </a:r>
            <a:r>
              <a:rPr sz="1950" spc="15" dirty="0">
                <a:latin typeface="Trebuchet MS"/>
                <a:cs typeface="Trebuchet MS"/>
              </a:rPr>
              <a:t>e</a:t>
            </a:r>
            <a:r>
              <a:rPr sz="1950" spc="5" dirty="0">
                <a:latin typeface="Trebuchet MS"/>
                <a:cs typeface="Trebuchet MS"/>
              </a:rPr>
              <a:t>r</a:t>
            </a:r>
            <a:r>
              <a:rPr sz="1950" spc="10" dirty="0">
                <a:latin typeface="Trebuchet MS"/>
                <a:cs typeface="Trebuchet MS"/>
              </a:rPr>
              <a:t> </a:t>
            </a:r>
            <a:r>
              <a:rPr sz="1950" spc="15" dirty="0">
                <a:latin typeface="Trebuchet MS"/>
                <a:cs typeface="Trebuchet MS"/>
              </a:rPr>
              <a:t>su</a:t>
            </a:r>
            <a:r>
              <a:rPr sz="1950" spc="-5" dirty="0">
                <a:latin typeface="Trebuchet MS"/>
                <a:cs typeface="Trebuchet MS"/>
              </a:rPr>
              <a:t>b</a:t>
            </a:r>
            <a:r>
              <a:rPr sz="1950" spc="10" dirty="0">
                <a:latin typeface="Trebuchet MS"/>
                <a:cs typeface="Trebuchet MS"/>
              </a:rPr>
              <a:t>-</a:t>
            </a:r>
            <a:r>
              <a:rPr sz="1950" spc="15" dirty="0">
                <a:latin typeface="Trebuchet MS"/>
                <a:cs typeface="Trebuchet MS"/>
              </a:rPr>
              <a:t>op</a:t>
            </a:r>
            <a:r>
              <a:rPr sz="1950" spc="-10" dirty="0">
                <a:latin typeface="Trebuchet MS"/>
                <a:cs typeface="Trebuchet MS"/>
              </a:rPr>
              <a:t>t</a:t>
            </a:r>
            <a:r>
              <a:rPr sz="1950" spc="10" dirty="0">
                <a:latin typeface="Trebuchet MS"/>
                <a:cs typeface="Trebuchet MS"/>
              </a:rPr>
              <a:t>i</a:t>
            </a:r>
            <a:r>
              <a:rPr sz="1950" spc="15" dirty="0">
                <a:latin typeface="Trebuchet MS"/>
                <a:cs typeface="Trebuchet MS"/>
              </a:rPr>
              <a:t>ma</a:t>
            </a:r>
            <a:r>
              <a:rPr sz="1950" spc="5" dirty="0">
                <a:latin typeface="Trebuchet MS"/>
                <a:cs typeface="Trebuchet MS"/>
              </a:rPr>
              <a:t>l </a:t>
            </a:r>
            <a:r>
              <a:rPr sz="1950" spc="10" dirty="0">
                <a:latin typeface="Trebuchet MS"/>
                <a:cs typeface="Trebuchet MS"/>
              </a:rPr>
              <a:t>c</a:t>
            </a:r>
            <a:r>
              <a:rPr sz="1950" spc="15" dirty="0">
                <a:latin typeface="Trebuchet MS"/>
                <a:cs typeface="Trebuchet MS"/>
              </a:rPr>
              <a:t>o</a:t>
            </a:r>
            <a:r>
              <a:rPr sz="1950" spc="-5" dirty="0">
                <a:latin typeface="Trebuchet MS"/>
                <a:cs typeface="Trebuchet MS"/>
              </a:rPr>
              <a:t>n</a:t>
            </a:r>
            <a:r>
              <a:rPr sz="1950" spc="15" dirty="0">
                <a:latin typeface="Trebuchet MS"/>
                <a:cs typeface="Trebuchet MS"/>
              </a:rPr>
              <a:t>d</a:t>
            </a:r>
            <a:r>
              <a:rPr sz="1950" spc="-5" dirty="0">
                <a:latin typeface="Trebuchet MS"/>
                <a:cs typeface="Trebuchet MS"/>
              </a:rPr>
              <a:t>i</a:t>
            </a:r>
            <a:r>
              <a:rPr sz="1950" spc="10" dirty="0">
                <a:latin typeface="Trebuchet MS"/>
                <a:cs typeface="Trebuchet MS"/>
              </a:rPr>
              <a:t>t</a:t>
            </a:r>
            <a:r>
              <a:rPr sz="1950" spc="-5" dirty="0">
                <a:latin typeface="Trebuchet MS"/>
                <a:cs typeface="Trebuchet MS"/>
              </a:rPr>
              <a:t>i</a:t>
            </a:r>
            <a:r>
              <a:rPr sz="1950" spc="15" dirty="0">
                <a:latin typeface="Trebuchet MS"/>
                <a:cs typeface="Trebuchet MS"/>
              </a:rPr>
              <a:t>on</a:t>
            </a:r>
            <a:r>
              <a:rPr sz="1950" spc="5" dirty="0">
                <a:latin typeface="Trebuchet MS"/>
                <a:cs typeface="Trebuchet MS"/>
              </a:rPr>
              <a:t>s</a:t>
            </a:r>
            <a:r>
              <a:rPr sz="1950" spc="15" dirty="0">
                <a:latin typeface="Trebuchet MS"/>
                <a:cs typeface="Trebuchet MS"/>
              </a:rPr>
              <a:t> </a:t>
            </a:r>
            <a:r>
              <a:rPr sz="1950" spc="-5" dirty="0">
                <a:latin typeface="Trebuchet MS"/>
                <a:cs typeface="Trebuchet MS"/>
              </a:rPr>
              <a:t>d</a:t>
            </a:r>
            <a:r>
              <a:rPr sz="1950" spc="15" dirty="0">
                <a:latin typeface="Trebuchet MS"/>
                <a:cs typeface="Trebuchet MS"/>
              </a:rPr>
              <a:t>u</a:t>
            </a:r>
            <a:r>
              <a:rPr sz="1950" spc="10" dirty="0">
                <a:latin typeface="Trebuchet MS"/>
                <a:cs typeface="Trebuchet MS"/>
              </a:rPr>
              <a:t>e</a:t>
            </a:r>
            <a:r>
              <a:rPr sz="1950" spc="15" dirty="0">
                <a:latin typeface="Trebuchet MS"/>
                <a:cs typeface="Trebuchet MS"/>
              </a:rPr>
              <a:t> </a:t>
            </a:r>
            <a:r>
              <a:rPr sz="1950" spc="-10" dirty="0">
                <a:latin typeface="Trebuchet MS"/>
                <a:cs typeface="Trebuchet MS"/>
              </a:rPr>
              <a:t>t</a:t>
            </a:r>
            <a:r>
              <a:rPr sz="1950" spc="10" dirty="0">
                <a:latin typeface="Trebuchet MS"/>
                <a:cs typeface="Trebuchet MS"/>
              </a:rPr>
              <a:t>o</a:t>
            </a:r>
            <a:r>
              <a:rPr sz="1950" spc="15" dirty="0">
                <a:latin typeface="Trebuchet MS"/>
                <a:cs typeface="Trebuchet MS"/>
              </a:rPr>
              <a:t> </a:t>
            </a:r>
            <a:r>
              <a:rPr sz="1950" spc="5" dirty="0">
                <a:latin typeface="Trebuchet MS"/>
                <a:cs typeface="Trebuchet MS"/>
              </a:rPr>
              <a:t>f</a:t>
            </a:r>
            <a:r>
              <a:rPr sz="1950" spc="10" dirty="0">
                <a:latin typeface="Trebuchet MS"/>
                <a:cs typeface="Trebuchet MS"/>
              </a:rPr>
              <a:t>i</a:t>
            </a:r>
            <a:r>
              <a:rPr sz="1950" dirty="0">
                <a:latin typeface="Trebuchet MS"/>
                <a:cs typeface="Trebuchet MS"/>
              </a:rPr>
              <a:t>e</a:t>
            </a:r>
            <a:r>
              <a:rPr sz="1950" spc="15" dirty="0">
                <a:latin typeface="Trebuchet MS"/>
                <a:cs typeface="Trebuchet MS"/>
              </a:rPr>
              <a:t>l</a:t>
            </a:r>
            <a:r>
              <a:rPr sz="1950" spc="10" dirty="0">
                <a:latin typeface="Trebuchet MS"/>
                <a:cs typeface="Trebuchet MS"/>
              </a:rPr>
              <a:t>d </a:t>
            </a:r>
            <a:r>
              <a:rPr sz="1950" spc="15" dirty="0">
                <a:latin typeface="Trebuchet MS"/>
                <a:cs typeface="Trebuchet MS"/>
              </a:rPr>
              <a:t>l</a:t>
            </a:r>
            <a:r>
              <a:rPr sz="1950" spc="-5" dirty="0">
                <a:latin typeface="Trebuchet MS"/>
                <a:cs typeface="Trebuchet MS"/>
              </a:rPr>
              <a:t>i</a:t>
            </a:r>
            <a:r>
              <a:rPr sz="1950" spc="15" dirty="0">
                <a:latin typeface="Trebuchet MS"/>
                <a:cs typeface="Trebuchet MS"/>
              </a:rPr>
              <a:t>m</a:t>
            </a:r>
            <a:r>
              <a:rPr sz="1950" spc="10" dirty="0">
                <a:latin typeface="Trebuchet MS"/>
                <a:cs typeface="Trebuchet MS"/>
              </a:rPr>
              <a:t>i</a:t>
            </a:r>
            <a:r>
              <a:rPr sz="1950" spc="-10" dirty="0">
                <a:latin typeface="Trebuchet MS"/>
                <a:cs typeface="Trebuchet MS"/>
              </a:rPr>
              <a:t>t</a:t>
            </a:r>
            <a:r>
              <a:rPr sz="1950" spc="5" dirty="0">
                <a:latin typeface="Trebuchet MS"/>
                <a:cs typeface="Trebuchet MS"/>
              </a:rPr>
              <a:t>s</a:t>
            </a:r>
            <a:r>
              <a:rPr sz="1950" spc="15" dirty="0">
                <a:latin typeface="Trebuchet MS"/>
                <a:cs typeface="Trebuchet MS"/>
              </a:rPr>
              <a:t> a</a:t>
            </a:r>
            <a:r>
              <a:rPr sz="1950" spc="-5" dirty="0">
                <a:latin typeface="Trebuchet MS"/>
                <a:cs typeface="Trebuchet MS"/>
              </a:rPr>
              <a:t>n</a:t>
            </a:r>
            <a:r>
              <a:rPr sz="1950" spc="10" dirty="0">
                <a:latin typeface="Trebuchet MS"/>
                <a:cs typeface="Trebuchet MS"/>
              </a:rPr>
              <a:t>d</a:t>
            </a:r>
            <a:r>
              <a:rPr sz="1950" spc="30" dirty="0">
                <a:latin typeface="Trebuchet MS"/>
                <a:cs typeface="Trebuchet MS"/>
              </a:rPr>
              <a:t> </a:t>
            </a:r>
            <a:r>
              <a:rPr sz="1950" spc="5" dirty="0">
                <a:latin typeface="Trebuchet MS"/>
                <a:cs typeface="Trebuchet MS"/>
              </a:rPr>
              <a:t>f</a:t>
            </a:r>
            <a:r>
              <a:rPr sz="1950" spc="-5" dirty="0">
                <a:latin typeface="Trebuchet MS"/>
                <a:cs typeface="Trebuchet MS"/>
              </a:rPr>
              <a:t>i</a:t>
            </a:r>
            <a:r>
              <a:rPr sz="1950" spc="15" dirty="0">
                <a:latin typeface="Trebuchet MS"/>
                <a:cs typeface="Trebuchet MS"/>
              </a:rPr>
              <a:t>e</a:t>
            </a:r>
            <a:r>
              <a:rPr sz="1950" spc="-5" dirty="0">
                <a:latin typeface="Trebuchet MS"/>
                <a:cs typeface="Trebuchet MS"/>
              </a:rPr>
              <a:t>l</a:t>
            </a:r>
            <a:r>
              <a:rPr sz="1950" spc="10" dirty="0">
                <a:latin typeface="Trebuchet MS"/>
                <a:cs typeface="Trebuchet MS"/>
              </a:rPr>
              <a:t>d</a:t>
            </a:r>
            <a:r>
              <a:rPr sz="1950" spc="30" dirty="0">
                <a:latin typeface="Trebuchet MS"/>
                <a:cs typeface="Trebuchet MS"/>
              </a:rPr>
              <a:t> </a:t>
            </a:r>
            <a:r>
              <a:rPr sz="1950" spc="15" dirty="0">
                <a:latin typeface="Trebuchet MS"/>
                <a:cs typeface="Trebuchet MS"/>
              </a:rPr>
              <a:t>q</a:t>
            </a:r>
            <a:r>
              <a:rPr sz="1950" spc="-5" dirty="0">
                <a:latin typeface="Trebuchet MS"/>
                <a:cs typeface="Trebuchet MS"/>
              </a:rPr>
              <a:t>u</a:t>
            </a:r>
            <a:r>
              <a:rPr sz="1950" spc="15" dirty="0">
                <a:latin typeface="Trebuchet MS"/>
                <a:cs typeface="Trebuchet MS"/>
              </a:rPr>
              <a:t>al</a:t>
            </a:r>
            <a:r>
              <a:rPr sz="1950" spc="-5" dirty="0">
                <a:latin typeface="Trebuchet MS"/>
                <a:cs typeface="Trebuchet MS"/>
              </a:rPr>
              <a:t>i</a:t>
            </a:r>
            <a:r>
              <a:rPr sz="1950" spc="10" dirty="0">
                <a:latin typeface="Trebuchet MS"/>
                <a:cs typeface="Trebuchet MS"/>
              </a:rPr>
              <a:t>t</a:t>
            </a:r>
            <a:r>
              <a:rPr sz="1950" spc="5" dirty="0">
                <a:latin typeface="Trebuchet MS"/>
                <a:cs typeface="Trebuchet MS"/>
              </a:rPr>
              <a:t>y</a:t>
            </a:r>
            <a:endParaRPr sz="1950" dirty="0">
              <a:latin typeface="Trebuchet MS"/>
              <a:cs typeface="Trebuchet MS"/>
            </a:endParaRPr>
          </a:p>
          <a:p>
            <a:pPr marL="295910" marR="379095" indent="-283210">
              <a:lnSpc>
                <a:spcPct val="101499"/>
              </a:lnSpc>
              <a:spcBef>
                <a:spcPts val="1720"/>
              </a:spcBef>
              <a:buClr>
                <a:srgbClr val="90C126"/>
              </a:buClr>
              <a:buSzPct val="79487"/>
              <a:buFont typeface="Times New Roman"/>
              <a:buChar char="□"/>
              <a:tabLst>
                <a:tab pos="296545" algn="l"/>
              </a:tabLst>
            </a:pPr>
            <a:r>
              <a:rPr sz="1950" spc="10" dirty="0" smtClean="0">
                <a:latin typeface="Trebuchet MS"/>
                <a:cs typeface="Trebuchet MS"/>
              </a:rPr>
              <a:t>T</a:t>
            </a:r>
            <a:r>
              <a:rPr sz="1950" spc="15" dirty="0" smtClean="0">
                <a:latin typeface="Trebuchet MS"/>
                <a:cs typeface="Trebuchet MS"/>
              </a:rPr>
              <a:t>h</a:t>
            </a:r>
            <a:r>
              <a:rPr sz="1950" spc="10" dirty="0" smtClean="0">
                <a:latin typeface="Trebuchet MS"/>
                <a:cs typeface="Trebuchet MS"/>
              </a:rPr>
              <a:t>e</a:t>
            </a:r>
            <a:r>
              <a:rPr sz="1950" spc="15" dirty="0" smtClean="0">
                <a:latin typeface="Trebuchet MS"/>
                <a:cs typeface="Trebuchet MS"/>
              </a:rPr>
              <a:t> </a:t>
            </a:r>
            <a:r>
              <a:rPr sz="1950" spc="15" dirty="0">
                <a:latin typeface="Trebuchet MS"/>
                <a:cs typeface="Trebuchet MS"/>
              </a:rPr>
              <a:t>m</a:t>
            </a:r>
            <a:r>
              <a:rPr sz="1950" dirty="0">
                <a:latin typeface="Trebuchet MS"/>
                <a:cs typeface="Trebuchet MS"/>
              </a:rPr>
              <a:t>a</a:t>
            </a:r>
            <a:r>
              <a:rPr sz="1950" spc="10" dirty="0">
                <a:latin typeface="Trebuchet MS"/>
                <a:cs typeface="Trebuchet MS"/>
              </a:rPr>
              <a:t>j</a:t>
            </a:r>
            <a:r>
              <a:rPr sz="1950" spc="15" dirty="0">
                <a:latin typeface="Trebuchet MS"/>
                <a:cs typeface="Trebuchet MS"/>
              </a:rPr>
              <a:t>o</a:t>
            </a:r>
            <a:r>
              <a:rPr sz="1950" spc="5" dirty="0">
                <a:latin typeface="Trebuchet MS"/>
                <a:cs typeface="Trebuchet MS"/>
              </a:rPr>
              <a:t>r</a:t>
            </a:r>
            <a:r>
              <a:rPr sz="1950" spc="10" dirty="0">
                <a:latin typeface="Trebuchet MS"/>
                <a:cs typeface="Trebuchet MS"/>
              </a:rPr>
              <a:t>i</a:t>
            </a:r>
            <a:r>
              <a:rPr sz="1950" spc="-10" dirty="0">
                <a:latin typeface="Trebuchet MS"/>
                <a:cs typeface="Trebuchet MS"/>
              </a:rPr>
              <a:t>t</a:t>
            </a:r>
            <a:r>
              <a:rPr sz="1950" spc="5" dirty="0">
                <a:latin typeface="Trebuchet MS"/>
                <a:cs typeface="Trebuchet MS"/>
              </a:rPr>
              <a:t>y</a:t>
            </a:r>
            <a:r>
              <a:rPr sz="1950" dirty="0">
                <a:latin typeface="Trebuchet MS"/>
                <a:cs typeface="Trebuchet MS"/>
              </a:rPr>
              <a:t> </a:t>
            </a:r>
            <a:r>
              <a:rPr sz="1950" spc="15" dirty="0">
                <a:latin typeface="Trebuchet MS"/>
                <a:cs typeface="Trebuchet MS"/>
              </a:rPr>
              <a:t>o</a:t>
            </a:r>
            <a:r>
              <a:rPr sz="1950" spc="5" dirty="0">
                <a:latin typeface="Trebuchet MS"/>
                <a:cs typeface="Trebuchet MS"/>
              </a:rPr>
              <a:t>f </a:t>
            </a:r>
            <a:r>
              <a:rPr sz="1950" spc="-10" dirty="0">
                <a:latin typeface="Trebuchet MS"/>
                <a:cs typeface="Trebuchet MS"/>
              </a:rPr>
              <a:t>t</a:t>
            </a:r>
            <a:r>
              <a:rPr sz="1950" spc="15" dirty="0">
                <a:latin typeface="Trebuchet MS"/>
                <a:cs typeface="Trebuchet MS"/>
              </a:rPr>
              <a:t>h</a:t>
            </a:r>
            <a:r>
              <a:rPr sz="1950" spc="10" dirty="0">
                <a:latin typeface="Trebuchet MS"/>
                <a:cs typeface="Trebuchet MS"/>
              </a:rPr>
              <a:t>e</a:t>
            </a:r>
            <a:r>
              <a:rPr sz="1950" spc="15" dirty="0">
                <a:latin typeface="Trebuchet MS"/>
                <a:cs typeface="Trebuchet MS"/>
              </a:rPr>
              <a:t> </a:t>
            </a:r>
            <a:r>
              <a:rPr sz="1950" spc="-5" dirty="0">
                <a:latin typeface="Trebuchet MS"/>
                <a:cs typeface="Trebuchet MS"/>
              </a:rPr>
              <a:t>p</a:t>
            </a:r>
            <a:r>
              <a:rPr sz="1950" spc="15" dirty="0">
                <a:latin typeface="Trebuchet MS"/>
                <a:cs typeface="Trebuchet MS"/>
              </a:rPr>
              <a:t>a</a:t>
            </a:r>
            <a:r>
              <a:rPr sz="1950" spc="5" dirty="0">
                <a:latin typeface="Trebuchet MS"/>
                <a:cs typeface="Trebuchet MS"/>
              </a:rPr>
              <a:t>r</a:t>
            </a:r>
            <a:r>
              <a:rPr sz="1950" spc="-10" dirty="0">
                <a:latin typeface="Trebuchet MS"/>
                <a:cs typeface="Trebuchet MS"/>
              </a:rPr>
              <a:t>t</a:t>
            </a:r>
            <a:r>
              <a:rPr sz="1950" spc="10" dirty="0">
                <a:latin typeface="Trebuchet MS"/>
                <a:cs typeface="Trebuchet MS"/>
              </a:rPr>
              <a:t>ic</a:t>
            </a:r>
            <a:r>
              <a:rPr sz="1950" spc="-5" dirty="0">
                <a:latin typeface="Trebuchet MS"/>
                <a:cs typeface="Trebuchet MS"/>
              </a:rPr>
              <a:t>i</a:t>
            </a:r>
            <a:r>
              <a:rPr sz="1950" spc="15" dirty="0">
                <a:latin typeface="Trebuchet MS"/>
                <a:cs typeface="Trebuchet MS"/>
              </a:rPr>
              <a:t>p</a:t>
            </a:r>
            <a:r>
              <a:rPr sz="1950" dirty="0">
                <a:latin typeface="Trebuchet MS"/>
                <a:cs typeface="Trebuchet MS"/>
              </a:rPr>
              <a:t>a</a:t>
            </a:r>
            <a:r>
              <a:rPr sz="1950" spc="10" dirty="0">
                <a:latin typeface="Trebuchet MS"/>
                <a:cs typeface="Trebuchet MS"/>
              </a:rPr>
              <a:t>t</a:t>
            </a:r>
            <a:r>
              <a:rPr sz="1950" spc="-5" dirty="0">
                <a:latin typeface="Trebuchet MS"/>
                <a:cs typeface="Trebuchet MS"/>
              </a:rPr>
              <a:t>i</a:t>
            </a:r>
            <a:r>
              <a:rPr sz="1950" spc="15" dirty="0">
                <a:latin typeface="Trebuchet MS"/>
                <a:cs typeface="Trebuchet MS"/>
              </a:rPr>
              <a:t>o</a:t>
            </a:r>
            <a:r>
              <a:rPr sz="1950" spc="10" dirty="0">
                <a:latin typeface="Trebuchet MS"/>
                <a:cs typeface="Trebuchet MS"/>
              </a:rPr>
              <a:t>n</a:t>
            </a:r>
            <a:r>
              <a:rPr sz="1950" spc="30" dirty="0">
                <a:latin typeface="Trebuchet MS"/>
                <a:cs typeface="Trebuchet MS"/>
              </a:rPr>
              <a:t> </a:t>
            </a:r>
            <a:r>
              <a:rPr sz="1950" spc="-5" dirty="0">
                <a:latin typeface="Trebuchet MS"/>
                <a:cs typeface="Trebuchet MS"/>
              </a:rPr>
              <a:t>i</a:t>
            </a:r>
            <a:r>
              <a:rPr sz="1950" spc="10" dirty="0">
                <a:latin typeface="Trebuchet MS"/>
                <a:cs typeface="Trebuchet MS"/>
              </a:rPr>
              <a:t>n</a:t>
            </a:r>
            <a:r>
              <a:rPr sz="1950" spc="15" dirty="0">
                <a:latin typeface="Trebuchet MS"/>
                <a:cs typeface="Trebuchet MS"/>
              </a:rPr>
              <a:t> </a:t>
            </a:r>
            <a:r>
              <a:rPr sz="1950" spc="5" dirty="0">
                <a:latin typeface="Trebuchet MS"/>
                <a:cs typeface="Trebuchet MS"/>
              </a:rPr>
              <a:t>R</a:t>
            </a:r>
            <a:r>
              <a:rPr sz="1950" spc="10" dirty="0">
                <a:latin typeface="Trebuchet MS"/>
                <a:cs typeface="Trebuchet MS"/>
              </a:rPr>
              <a:t>i</a:t>
            </a:r>
            <a:r>
              <a:rPr sz="1950" spc="15" dirty="0">
                <a:latin typeface="Trebuchet MS"/>
                <a:cs typeface="Trebuchet MS"/>
              </a:rPr>
              <a:t>d</a:t>
            </a:r>
            <a:r>
              <a:rPr sz="1950" dirty="0">
                <a:latin typeface="Trebuchet MS"/>
                <a:cs typeface="Trebuchet MS"/>
              </a:rPr>
              <a:t>ge</a:t>
            </a:r>
            <a:r>
              <a:rPr sz="1950" spc="20" dirty="0">
                <a:latin typeface="Trebuchet MS"/>
                <a:cs typeface="Trebuchet MS"/>
              </a:rPr>
              <a:t>w</a:t>
            </a:r>
            <a:r>
              <a:rPr sz="1950" spc="15" dirty="0">
                <a:latin typeface="Trebuchet MS"/>
                <a:cs typeface="Trebuchet MS"/>
              </a:rPr>
              <a:t>oo</a:t>
            </a:r>
            <a:r>
              <a:rPr sz="1950" spc="10" dirty="0">
                <a:latin typeface="Trebuchet MS"/>
                <a:cs typeface="Trebuchet MS"/>
              </a:rPr>
              <a:t>d</a:t>
            </a:r>
            <a:r>
              <a:rPr sz="1950" spc="-10" dirty="0">
                <a:latin typeface="Trebuchet MS"/>
                <a:cs typeface="Trebuchet MS"/>
              </a:rPr>
              <a:t> </a:t>
            </a:r>
            <a:r>
              <a:rPr sz="1950" spc="15" dirty="0">
                <a:latin typeface="Trebuchet MS"/>
                <a:cs typeface="Trebuchet MS"/>
              </a:rPr>
              <a:t>spo</a:t>
            </a:r>
            <a:r>
              <a:rPr sz="1950" spc="-15" dirty="0">
                <a:latin typeface="Trebuchet MS"/>
                <a:cs typeface="Trebuchet MS"/>
              </a:rPr>
              <a:t>r</a:t>
            </a:r>
            <a:r>
              <a:rPr sz="1950" spc="10" dirty="0">
                <a:latin typeface="Trebuchet MS"/>
                <a:cs typeface="Trebuchet MS"/>
              </a:rPr>
              <a:t>t</a:t>
            </a:r>
            <a:r>
              <a:rPr sz="1950" spc="5" dirty="0">
                <a:latin typeface="Trebuchet MS"/>
                <a:cs typeface="Trebuchet MS"/>
              </a:rPr>
              <a:t>s</a:t>
            </a:r>
            <a:r>
              <a:rPr sz="1950" spc="15" dirty="0">
                <a:latin typeface="Trebuchet MS"/>
                <a:cs typeface="Trebuchet MS"/>
              </a:rPr>
              <a:t> </a:t>
            </a:r>
            <a:r>
              <a:rPr sz="1950" spc="-5" dirty="0">
                <a:latin typeface="Trebuchet MS"/>
                <a:cs typeface="Trebuchet MS"/>
              </a:rPr>
              <a:t>i</a:t>
            </a:r>
            <a:r>
              <a:rPr sz="1950" spc="5" dirty="0">
                <a:latin typeface="Trebuchet MS"/>
                <a:cs typeface="Trebuchet MS"/>
              </a:rPr>
              <a:t>s</a:t>
            </a:r>
            <a:r>
              <a:rPr sz="1950" spc="15" dirty="0">
                <a:latin typeface="Trebuchet MS"/>
                <a:cs typeface="Trebuchet MS"/>
              </a:rPr>
              <a:t> p</a:t>
            </a:r>
            <a:r>
              <a:rPr sz="1950" spc="5" dirty="0">
                <a:latin typeface="Trebuchet MS"/>
                <a:cs typeface="Trebuchet MS"/>
              </a:rPr>
              <a:t>r</a:t>
            </a:r>
            <a:r>
              <a:rPr sz="1950" dirty="0">
                <a:latin typeface="Trebuchet MS"/>
                <a:cs typeface="Trebuchet MS"/>
              </a:rPr>
              <a:t>e</a:t>
            </a:r>
            <a:r>
              <a:rPr sz="1950" spc="5" dirty="0">
                <a:latin typeface="Trebuchet MS"/>
                <a:cs typeface="Trebuchet MS"/>
              </a:rPr>
              <a:t>- </a:t>
            </a:r>
            <a:r>
              <a:rPr sz="1950" spc="15" dirty="0">
                <a:latin typeface="Trebuchet MS"/>
                <a:cs typeface="Trebuchet MS"/>
              </a:rPr>
              <a:t>h</a:t>
            </a:r>
            <a:r>
              <a:rPr sz="1950" spc="-5" dirty="0">
                <a:latin typeface="Trebuchet MS"/>
                <a:cs typeface="Trebuchet MS"/>
              </a:rPr>
              <a:t>i</a:t>
            </a:r>
            <a:r>
              <a:rPr sz="1950" dirty="0">
                <a:latin typeface="Trebuchet MS"/>
                <a:cs typeface="Trebuchet MS"/>
              </a:rPr>
              <a:t>g</a:t>
            </a:r>
            <a:r>
              <a:rPr sz="1950" spc="10" dirty="0">
                <a:latin typeface="Trebuchet MS"/>
                <a:cs typeface="Trebuchet MS"/>
              </a:rPr>
              <a:t>h</a:t>
            </a:r>
            <a:r>
              <a:rPr sz="1950" spc="15" dirty="0">
                <a:latin typeface="Trebuchet MS"/>
                <a:cs typeface="Trebuchet MS"/>
              </a:rPr>
              <a:t> s</a:t>
            </a:r>
            <a:r>
              <a:rPr sz="1950" spc="-5" dirty="0">
                <a:latin typeface="Trebuchet MS"/>
                <a:cs typeface="Trebuchet MS"/>
              </a:rPr>
              <a:t>c</a:t>
            </a:r>
            <a:r>
              <a:rPr sz="1950" spc="15" dirty="0">
                <a:latin typeface="Trebuchet MS"/>
                <a:cs typeface="Trebuchet MS"/>
              </a:rPr>
              <a:t>hoo</a:t>
            </a:r>
            <a:r>
              <a:rPr sz="1950" spc="5" dirty="0">
                <a:latin typeface="Trebuchet MS"/>
                <a:cs typeface="Trebuchet MS"/>
              </a:rPr>
              <a:t>l</a:t>
            </a:r>
            <a:endParaRPr sz="1950" dirty="0">
              <a:latin typeface="Trebuchet MS"/>
              <a:cs typeface="Trebuchet MS"/>
            </a:endParaRPr>
          </a:p>
          <a:p>
            <a:pPr marL="295910" marR="669290" indent="-283210">
              <a:lnSpc>
                <a:spcPct val="101499"/>
              </a:lnSpc>
              <a:spcBef>
                <a:spcPts val="825"/>
              </a:spcBef>
              <a:buClr>
                <a:srgbClr val="90C126"/>
              </a:buClr>
              <a:buSzPct val="79487"/>
              <a:buFont typeface="Times New Roman"/>
              <a:buChar char="□"/>
              <a:tabLst>
                <a:tab pos="296545" algn="l"/>
              </a:tabLst>
            </a:pPr>
            <a:r>
              <a:rPr sz="1950" spc="-85" dirty="0">
                <a:latin typeface="Trebuchet MS"/>
                <a:cs typeface="Trebuchet MS"/>
              </a:rPr>
              <a:t>P</a:t>
            </a:r>
            <a:r>
              <a:rPr sz="1950" spc="15" dirty="0">
                <a:latin typeface="Trebuchet MS"/>
                <a:cs typeface="Trebuchet MS"/>
              </a:rPr>
              <a:t>a</a:t>
            </a:r>
            <a:r>
              <a:rPr sz="1950" spc="-15" dirty="0">
                <a:latin typeface="Trebuchet MS"/>
                <a:cs typeface="Trebuchet MS"/>
              </a:rPr>
              <a:t>r</a:t>
            </a:r>
            <a:r>
              <a:rPr sz="1950" spc="10" dirty="0">
                <a:latin typeface="Trebuchet MS"/>
                <a:cs typeface="Trebuchet MS"/>
              </a:rPr>
              <a:t>t</a:t>
            </a:r>
            <a:r>
              <a:rPr sz="1950" spc="-5" dirty="0">
                <a:latin typeface="Trebuchet MS"/>
                <a:cs typeface="Trebuchet MS"/>
              </a:rPr>
              <a:t>i</a:t>
            </a:r>
            <a:r>
              <a:rPr sz="1950" spc="10" dirty="0">
                <a:latin typeface="Trebuchet MS"/>
                <a:cs typeface="Trebuchet MS"/>
              </a:rPr>
              <a:t>c</a:t>
            </a:r>
            <a:r>
              <a:rPr sz="1950" spc="-5" dirty="0">
                <a:latin typeface="Trebuchet MS"/>
                <a:cs typeface="Trebuchet MS"/>
              </a:rPr>
              <a:t>i</a:t>
            </a:r>
            <a:r>
              <a:rPr sz="1950" spc="15" dirty="0">
                <a:latin typeface="Trebuchet MS"/>
                <a:cs typeface="Trebuchet MS"/>
              </a:rPr>
              <a:t>pa</a:t>
            </a:r>
            <a:r>
              <a:rPr sz="1950" spc="-10" dirty="0">
                <a:latin typeface="Trebuchet MS"/>
                <a:cs typeface="Trebuchet MS"/>
              </a:rPr>
              <a:t>t</a:t>
            </a:r>
            <a:r>
              <a:rPr sz="1950" spc="10" dirty="0">
                <a:latin typeface="Trebuchet MS"/>
                <a:cs typeface="Trebuchet MS"/>
              </a:rPr>
              <a:t>i</a:t>
            </a:r>
            <a:r>
              <a:rPr sz="1950" spc="15" dirty="0">
                <a:latin typeface="Trebuchet MS"/>
                <a:cs typeface="Trebuchet MS"/>
              </a:rPr>
              <a:t>o</a:t>
            </a:r>
            <a:r>
              <a:rPr sz="1950" spc="10" dirty="0">
                <a:latin typeface="Trebuchet MS"/>
                <a:cs typeface="Trebuchet MS"/>
              </a:rPr>
              <a:t>n</a:t>
            </a:r>
            <a:r>
              <a:rPr sz="1950" spc="15" dirty="0">
                <a:latin typeface="Trebuchet MS"/>
                <a:cs typeface="Trebuchet MS"/>
              </a:rPr>
              <a:t> </a:t>
            </a:r>
            <a:r>
              <a:rPr lang="en-US" sz="1950" spc="15" dirty="0" smtClean="0">
                <a:latin typeface="Trebuchet MS"/>
                <a:cs typeface="Trebuchet MS"/>
              </a:rPr>
              <a:t>in meetings </a:t>
            </a:r>
            <a:r>
              <a:rPr sz="1950" spc="5" dirty="0" smtClean="0">
                <a:latin typeface="Trebuchet MS"/>
                <a:cs typeface="Trebuchet MS"/>
              </a:rPr>
              <a:t>fr</a:t>
            </a:r>
            <a:r>
              <a:rPr sz="1950" spc="15" dirty="0" smtClean="0">
                <a:latin typeface="Trebuchet MS"/>
                <a:cs typeface="Trebuchet MS"/>
              </a:rPr>
              <a:t>om</a:t>
            </a:r>
            <a:r>
              <a:rPr sz="1950" spc="5" dirty="0" smtClean="0">
                <a:latin typeface="Trebuchet MS"/>
                <a:cs typeface="Trebuchet MS"/>
              </a:rPr>
              <a:t> </a:t>
            </a:r>
            <a:r>
              <a:rPr sz="1950" spc="5" dirty="0">
                <a:latin typeface="Trebuchet MS"/>
                <a:cs typeface="Trebuchet MS"/>
              </a:rPr>
              <a:t>R</a:t>
            </a:r>
            <a:r>
              <a:rPr sz="1950" spc="-5" dirty="0">
                <a:latin typeface="Trebuchet MS"/>
                <a:cs typeface="Trebuchet MS"/>
              </a:rPr>
              <a:t>i</a:t>
            </a:r>
            <a:r>
              <a:rPr sz="1950" spc="15" dirty="0">
                <a:latin typeface="Trebuchet MS"/>
                <a:cs typeface="Trebuchet MS"/>
              </a:rPr>
              <a:t>d</a:t>
            </a:r>
            <a:r>
              <a:rPr sz="1950" dirty="0">
                <a:latin typeface="Trebuchet MS"/>
                <a:cs typeface="Trebuchet MS"/>
              </a:rPr>
              <a:t>g</a:t>
            </a:r>
            <a:r>
              <a:rPr sz="1950" spc="15" dirty="0">
                <a:latin typeface="Trebuchet MS"/>
                <a:cs typeface="Trebuchet MS"/>
              </a:rPr>
              <a:t>e</a:t>
            </a:r>
            <a:r>
              <a:rPr sz="1950" dirty="0">
                <a:latin typeface="Trebuchet MS"/>
                <a:cs typeface="Trebuchet MS"/>
              </a:rPr>
              <a:t>w</a:t>
            </a:r>
            <a:r>
              <a:rPr sz="1950" spc="15" dirty="0">
                <a:latin typeface="Trebuchet MS"/>
                <a:cs typeface="Trebuchet MS"/>
              </a:rPr>
              <a:t>oo</a:t>
            </a:r>
            <a:r>
              <a:rPr sz="1950" spc="10" dirty="0">
                <a:latin typeface="Trebuchet MS"/>
                <a:cs typeface="Trebuchet MS"/>
              </a:rPr>
              <a:t>d </a:t>
            </a:r>
            <a:r>
              <a:rPr sz="1950" spc="10" dirty="0" smtClean="0">
                <a:latin typeface="Trebuchet MS"/>
                <a:cs typeface="Trebuchet MS"/>
              </a:rPr>
              <a:t>L</a:t>
            </a:r>
            <a:r>
              <a:rPr sz="1950" dirty="0" smtClean="0">
                <a:latin typeface="Trebuchet MS"/>
                <a:cs typeface="Trebuchet MS"/>
              </a:rPr>
              <a:t>a</a:t>
            </a:r>
            <a:r>
              <a:rPr sz="1950" spc="10" dirty="0" smtClean="0">
                <a:latin typeface="Trebuchet MS"/>
                <a:cs typeface="Trebuchet MS"/>
              </a:rPr>
              <a:t>c</a:t>
            </a:r>
            <a:r>
              <a:rPr sz="1950" spc="5" dirty="0" smtClean="0">
                <a:latin typeface="Trebuchet MS"/>
                <a:cs typeface="Trebuchet MS"/>
              </a:rPr>
              <a:t>r</a:t>
            </a:r>
            <a:r>
              <a:rPr sz="1950" spc="15" dirty="0" smtClean="0">
                <a:latin typeface="Trebuchet MS"/>
                <a:cs typeface="Trebuchet MS"/>
              </a:rPr>
              <a:t>o</a:t>
            </a:r>
            <a:r>
              <a:rPr sz="1950" spc="-5" dirty="0" smtClean="0">
                <a:latin typeface="Trebuchet MS"/>
                <a:cs typeface="Trebuchet MS"/>
              </a:rPr>
              <a:t>s</a:t>
            </a:r>
            <a:r>
              <a:rPr sz="1950" spc="15" dirty="0" smtClean="0">
                <a:latin typeface="Trebuchet MS"/>
                <a:cs typeface="Trebuchet MS"/>
              </a:rPr>
              <a:t>se</a:t>
            </a:r>
            <a:r>
              <a:rPr sz="1950" spc="5" dirty="0" smtClean="0">
                <a:latin typeface="Trebuchet MS"/>
                <a:cs typeface="Trebuchet MS"/>
              </a:rPr>
              <a:t>,</a:t>
            </a:r>
            <a:r>
              <a:rPr lang="en-US" sz="1950" spc="-10" dirty="0">
                <a:latin typeface="Trebuchet MS"/>
                <a:cs typeface="Trebuchet MS"/>
              </a:rPr>
              <a:t> </a:t>
            </a:r>
            <a:r>
              <a:rPr sz="1950" spc="20" dirty="0" smtClean="0">
                <a:latin typeface="Trebuchet MS"/>
                <a:cs typeface="Trebuchet MS"/>
              </a:rPr>
              <a:t>F</a:t>
            </a:r>
            <a:r>
              <a:rPr sz="1950" spc="15" dirty="0" smtClean="0">
                <a:latin typeface="Trebuchet MS"/>
                <a:cs typeface="Trebuchet MS"/>
              </a:rPr>
              <a:t>oo</a:t>
            </a:r>
            <a:r>
              <a:rPr sz="1950" spc="-10" dirty="0" smtClean="0">
                <a:latin typeface="Trebuchet MS"/>
                <a:cs typeface="Trebuchet MS"/>
              </a:rPr>
              <a:t>t</a:t>
            </a:r>
            <a:r>
              <a:rPr sz="1950" spc="15" dirty="0" smtClean="0">
                <a:latin typeface="Trebuchet MS"/>
                <a:cs typeface="Trebuchet MS"/>
              </a:rPr>
              <a:t>ba</a:t>
            </a:r>
            <a:r>
              <a:rPr sz="1950" spc="-5" dirty="0" smtClean="0">
                <a:latin typeface="Trebuchet MS"/>
                <a:cs typeface="Trebuchet MS"/>
              </a:rPr>
              <a:t>l</a:t>
            </a:r>
            <a:r>
              <a:rPr sz="1950" spc="15" dirty="0" smtClean="0">
                <a:latin typeface="Trebuchet MS"/>
                <a:cs typeface="Trebuchet MS"/>
              </a:rPr>
              <a:t>l</a:t>
            </a:r>
            <a:r>
              <a:rPr sz="1950" spc="5" dirty="0">
                <a:latin typeface="Trebuchet MS"/>
                <a:cs typeface="Trebuchet MS"/>
              </a:rPr>
              <a:t>,</a:t>
            </a:r>
            <a:r>
              <a:rPr sz="1950" spc="10" dirty="0">
                <a:latin typeface="Trebuchet MS"/>
                <a:cs typeface="Trebuchet MS"/>
              </a:rPr>
              <a:t> </a:t>
            </a:r>
            <a:r>
              <a:rPr sz="1950" dirty="0" smtClean="0">
                <a:latin typeface="Trebuchet MS"/>
                <a:cs typeface="Trebuchet MS"/>
              </a:rPr>
              <a:t>B</a:t>
            </a:r>
            <a:r>
              <a:rPr sz="1950" spc="15" dirty="0" smtClean="0">
                <a:latin typeface="Trebuchet MS"/>
                <a:cs typeface="Trebuchet MS"/>
              </a:rPr>
              <a:t>as</a:t>
            </a:r>
            <a:r>
              <a:rPr sz="1950" dirty="0" smtClean="0">
                <a:latin typeface="Trebuchet MS"/>
                <a:cs typeface="Trebuchet MS"/>
              </a:rPr>
              <a:t>e</a:t>
            </a:r>
            <a:r>
              <a:rPr sz="1950" spc="15" dirty="0" smtClean="0">
                <a:latin typeface="Trebuchet MS"/>
                <a:cs typeface="Trebuchet MS"/>
              </a:rPr>
              <a:t>ba</a:t>
            </a:r>
            <a:r>
              <a:rPr sz="1950" spc="-5" dirty="0" smtClean="0">
                <a:latin typeface="Trebuchet MS"/>
                <a:cs typeface="Trebuchet MS"/>
              </a:rPr>
              <a:t>l</a:t>
            </a:r>
            <a:r>
              <a:rPr sz="1950" spc="5" dirty="0" smtClean="0">
                <a:latin typeface="Trebuchet MS"/>
                <a:cs typeface="Trebuchet MS"/>
              </a:rPr>
              <a:t>l</a:t>
            </a:r>
            <a:r>
              <a:rPr lang="en-US" sz="1950" spc="5" dirty="0" smtClean="0">
                <a:latin typeface="Trebuchet MS"/>
                <a:cs typeface="Trebuchet MS"/>
              </a:rPr>
              <a:t>/Softball,</a:t>
            </a:r>
            <a:r>
              <a:rPr sz="1950" spc="5" dirty="0" smtClean="0">
                <a:latin typeface="Trebuchet MS"/>
                <a:cs typeface="Trebuchet MS"/>
              </a:rPr>
              <a:t> </a:t>
            </a:r>
            <a:r>
              <a:rPr sz="1950" spc="5" dirty="0">
                <a:latin typeface="Trebuchet MS"/>
                <a:cs typeface="Trebuchet MS"/>
              </a:rPr>
              <a:t>S</a:t>
            </a:r>
            <a:r>
              <a:rPr sz="1950" spc="15" dirty="0">
                <a:latin typeface="Trebuchet MS"/>
                <a:cs typeface="Trebuchet MS"/>
              </a:rPr>
              <a:t>o</a:t>
            </a:r>
            <a:r>
              <a:rPr sz="1950" spc="10" dirty="0">
                <a:latin typeface="Trebuchet MS"/>
                <a:cs typeface="Trebuchet MS"/>
              </a:rPr>
              <a:t>c</a:t>
            </a:r>
            <a:r>
              <a:rPr sz="1950" spc="-5" dirty="0">
                <a:latin typeface="Trebuchet MS"/>
                <a:cs typeface="Trebuchet MS"/>
              </a:rPr>
              <a:t>c</a:t>
            </a:r>
            <a:r>
              <a:rPr sz="1950" spc="15" dirty="0">
                <a:latin typeface="Trebuchet MS"/>
                <a:cs typeface="Trebuchet MS"/>
              </a:rPr>
              <a:t>e</a:t>
            </a:r>
            <a:r>
              <a:rPr sz="1950" spc="-290" dirty="0">
                <a:latin typeface="Trebuchet MS"/>
                <a:cs typeface="Trebuchet MS"/>
              </a:rPr>
              <a:t>r</a:t>
            </a:r>
            <a:r>
              <a:rPr sz="1950" spc="5" dirty="0">
                <a:latin typeface="Trebuchet MS"/>
                <a:cs typeface="Trebuchet MS"/>
              </a:rPr>
              <a:t>,</a:t>
            </a:r>
            <a:r>
              <a:rPr sz="1950" spc="10" dirty="0">
                <a:latin typeface="Trebuchet MS"/>
                <a:cs typeface="Trebuchet MS"/>
              </a:rPr>
              <a:t> </a:t>
            </a:r>
            <a:r>
              <a:rPr sz="1950" spc="20" dirty="0" smtClean="0">
                <a:latin typeface="Trebuchet MS"/>
                <a:cs typeface="Trebuchet MS"/>
              </a:rPr>
              <a:t>H</a:t>
            </a:r>
            <a:r>
              <a:rPr sz="1950" spc="-5" dirty="0" smtClean="0">
                <a:latin typeface="Trebuchet MS"/>
                <a:cs typeface="Trebuchet MS"/>
              </a:rPr>
              <a:t>o</a:t>
            </a:r>
            <a:r>
              <a:rPr sz="1950" spc="10" dirty="0" smtClean="0">
                <a:latin typeface="Trebuchet MS"/>
                <a:cs typeface="Trebuchet MS"/>
              </a:rPr>
              <a:t>c</a:t>
            </a:r>
            <a:r>
              <a:rPr sz="1950" spc="-5" dirty="0" smtClean="0">
                <a:latin typeface="Trebuchet MS"/>
                <a:cs typeface="Trebuchet MS"/>
              </a:rPr>
              <a:t>k</a:t>
            </a:r>
            <a:r>
              <a:rPr sz="1950" spc="15" dirty="0" smtClean="0">
                <a:latin typeface="Trebuchet MS"/>
                <a:cs typeface="Trebuchet MS"/>
              </a:rPr>
              <a:t>e</a:t>
            </a:r>
            <a:r>
              <a:rPr sz="1950" spc="5" dirty="0" smtClean="0">
                <a:latin typeface="Trebuchet MS"/>
                <a:cs typeface="Trebuchet MS"/>
              </a:rPr>
              <a:t>y</a:t>
            </a:r>
            <a:endParaRPr sz="1950" dirty="0">
              <a:latin typeface="Trebuchet MS"/>
              <a:cs typeface="Trebuchet M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99097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4369308"/>
            <a:ext cx="370840" cy="2346960"/>
          </a:xfrm>
          <a:custGeom>
            <a:avLst/>
            <a:gdLst/>
            <a:ahLst/>
            <a:cxnLst/>
            <a:rect l="l" t="t" r="r" b="b"/>
            <a:pathLst>
              <a:path w="370840" h="2346959">
                <a:moveTo>
                  <a:pt x="370332" y="2346959"/>
                </a:moveTo>
                <a:lnTo>
                  <a:pt x="0" y="2346959"/>
                </a:lnTo>
                <a:lnTo>
                  <a:pt x="0" y="0"/>
                </a:lnTo>
                <a:lnTo>
                  <a:pt x="370332" y="2346959"/>
                </a:lnTo>
                <a:close/>
              </a:path>
            </a:pathLst>
          </a:custGeom>
          <a:solidFill>
            <a:srgbClr val="90C12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3529"/>
              </a:lnSpc>
            </a:pPr>
            <a:r>
              <a:rPr spc="-140" dirty="0"/>
              <a:t>P</a:t>
            </a:r>
            <a:r>
              <a:rPr spc="-15" dirty="0"/>
              <a:t>a</a:t>
            </a:r>
            <a:r>
              <a:rPr spc="5" dirty="0"/>
              <a:t>r</a:t>
            </a:r>
            <a:r>
              <a:rPr dirty="0"/>
              <a:t>k</a:t>
            </a:r>
            <a:r>
              <a:rPr spc="20" dirty="0"/>
              <a:t> </a:t>
            </a:r>
            <a:r>
              <a:rPr spc="-10" dirty="0"/>
              <a:t>D</a:t>
            </a:r>
            <a:r>
              <a:rPr spc="-15" dirty="0"/>
              <a:t>e</a:t>
            </a:r>
            <a:r>
              <a:rPr dirty="0"/>
              <a:t>v</a:t>
            </a:r>
            <a:r>
              <a:rPr spc="10" dirty="0"/>
              <a:t>e</a:t>
            </a:r>
            <a:r>
              <a:rPr spc="-15" dirty="0"/>
              <a:t>l</a:t>
            </a:r>
            <a:r>
              <a:rPr spc="10" dirty="0"/>
              <a:t>o</a:t>
            </a:r>
            <a:r>
              <a:rPr spc="-25" dirty="0"/>
              <a:t>p</a:t>
            </a:r>
            <a:r>
              <a:rPr dirty="0"/>
              <a:t>m</a:t>
            </a:r>
            <a:r>
              <a:rPr spc="10" dirty="0"/>
              <a:t>en</a:t>
            </a:r>
            <a:r>
              <a:rPr dirty="0"/>
              <a:t>t</a:t>
            </a:r>
            <a:r>
              <a:rPr spc="-15" dirty="0"/>
              <a:t> </a:t>
            </a:r>
            <a:r>
              <a:rPr spc="-10" dirty="0"/>
              <a:t>O</a:t>
            </a:r>
            <a:r>
              <a:rPr spc="5" dirty="0"/>
              <a:t>p</a:t>
            </a:r>
            <a:r>
              <a:rPr spc="-20" dirty="0"/>
              <a:t>t</a:t>
            </a:r>
            <a:r>
              <a:rPr spc="10" dirty="0"/>
              <a:t>i</a:t>
            </a:r>
            <a:r>
              <a:rPr spc="-20" dirty="0"/>
              <a:t>o</a:t>
            </a:r>
            <a:r>
              <a:rPr spc="10" dirty="0"/>
              <a:t>n</a:t>
            </a:r>
            <a:r>
              <a:rPr dirty="0"/>
              <a:t>s</a:t>
            </a:r>
            <a:r>
              <a:rPr spc="-10" dirty="0"/>
              <a:t> </a:t>
            </a:r>
            <a:r>
              <a:rPr spc="5" dirty="0"/>
              <a:t>C</a:t>
            </a:r>
            <a:r>
              <a:rPr spc="-20" dirty="0"/>
              <a:t>o</a:t>
            </a:r>
            <a:r>
              <a:rPr spc="10" dirty="0"/>
              <a:t>n</a:t>
            </a:r>
            <a:r>
              <a:rPr spc="-15" dirty="0"/>
              <a:t>s</a:t>
            </a:r>
            <a:r>
              <a:rPr spc="10" dirty="0"/>
              <a:t>i</a:t>
            </a:r>
            <a:r>
              <a:rPr spc="5" dirty="0"/>
              <a:t>d</a:t>
            </a:r>
            <a:r>
              <a:rPr spc="-15" dirty="0"/>
              <a:t>e</a:t>
            </a:r>
            <a:r>
              <a:rPr spc="5" dirty="0"/>
              <a:t>r</a:t>
            </a:r>
            <a:r>
              <a:rPr spc="-15" dirty="0"/>
              <a:t>e</a:t>
            </a:r>
            <a:r>
              <a:rPr dirty="0"/>
              <a:t>d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621219" y="1825565"/>
            <a:ext cx="6728459" cy="58772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95910" indent="-283210">
              <a:lnSpc>
                <a:spcPct val="100000"/>
              </a:lnSpc>
              <a:buClr>
                <a:srgbClr val="90C126"/>
              </a:buClr>
              <a:buSzPct val="79487"/>
              <a:buFont typeface="Times New Roman"/>
              <a:buChar char="□"/>
              <a:tabLst>
                <a:tab pos="296545" algn="l"/>
              </a:tabLst>
            </a:pPr>
            <a:r>
              <a:rPr spc="10" dirty="0">
                <a:latin typeface="Trebuchet MS"/>
                <a:cs typeface="Trebuchet MS"/>
              </a:rPr>
              <a:t>M</a:t>
            </a:r>
            <a:r>
              <a:rPr spc="-5" dirty="0">
                <a:latin typeface="Trebuchet MS"/>
                <a:cs typeface="Trebuchet MS"/>
              </a:rPr>
              <a:t>u</a:t>
            </a:r>
            <a:r>
              <a:rPr spc="15" dirty="0">
                <a:latin typeface="Trebuchet MS"/>
                <a:cs typeface="Trebuchet MS"/>
              </a:rPr>
              <a:t>l</a:t>
            </a:r>
            <a:r>
              <a:rPr spc="10" dirty="0">
                <a:latin typeface="Trebuchet MS"/>
                <a:cs typeface="Trebuchet MS"/>
              </a:rPr>
              <a:t>t</a:t>
            </a:r>
            <a:r>
              <a:rPr spc="5" dirty="0">
                <a:latin typeface="Trebuchet MS"/>
                <a:cs typeface="Trebuchet MS"/>
              </a:rPr>
              <a:t>i</a:t>
            </a:r>
            <a:r>
              <a:rPr spc="15" dirty="0">
                <a:latin typeface="Trebuchet MS"/>
                <a:cs typeface="Trebuchet MS"/>
              </a:rPr>
              <a:t> p</a:t>
            </a:r>
            <a:r>
              <a:rPr spc="-5" dirty="0">
                <a:latin typeface="Trebuchet MS"/>
                <a:cs typeface="Trebuchet MS"/>
              </a:rPr>
              <a:t>u</a:t>
            </a:r>
            <a:r>
              <a:rPr spc="5" dirty="0">
                <a:latin typeface="Trebuchet MS"/>
                <a:cs typeface="Trebuchet MS"/>
              </a:rPr>
              <a:t>r</a:t>
            </a:r>
            <a:r>
              <a:rPr spc="15" dirty="0">
                <a:latin typeface="Trebuchet MS"/>
                <a:cs typeface="Trebuchet MS"/>
              </a:rPr>
              <a:t>po</a:t>
            </a:r>
            <a:r>
              <a:rPr spc="-5" dirty="0">
                <a:latin typeface="Trebuchet MS"/>
                <a:cs typeface="Trebuchet MS"/>
              </a:rPr>
              <a:t>s</a:t>
            </a:r>
            <a:r>
              <a:rPr spc="10" dirty="0">
                <a:latin typeface="Trebuchet MS"/>
                <a:cs typeface="Trebuchet MS"/>
              </a:rPr>
              <a:t>e</a:t>
            </a:r>
            <a:r>
              <a:rPr spc="15" dirty="0">
                <a:latin typeface="Trebuchet MS"/>
                <a:cs typeface="Trebuchet MS"/>
              </a:rPr>
              <a:t> </a:t>
            </a:r>
            <a:r>
              <a:rPr spc="20" dirty="0">
                <a:latin typeface="Trebuchet MS"/>
                <a:cs typeface="Trebuchet MS"/>
              </a:rPr>
              <a:t>F</a:t>
            </a:r>
            <a:r>
              <a:rPr spc="-5" dirty="0">
                <a:latin typeface="Trebuchet MS"/>
                <a:cs typeface="Trebuchet MS"/>
              </a:rPr>
              <a:t>i</a:t>
            </a:r>
            <a:r>
              <a:rPr spc="15" dirty="0">
                <a:latin typeface="Trebuchet MS"/>
                <a:cs typeface="Trebuchet MS"/>
              </a:rPr>
              <a:t>el</a:t>
            </a:r>
            <a:r>
              <a:rPr spc="10" dirty="0">
                <a:latin typeface="Trebuchet MS"/>
                <a:cs typeface="Trebuchet MS"/>
              </a:rPr>
              <a:t>d </a:t>
            </a:r>
            <a:r>
              <a:rPr spc="5" dirty="0">
                <a:latin typeface="Trebuchet MS"/>
                <a:cs typeface="Trebuchet MS"/>
              </a:rPr>
              <a:t>S</a:t>
            </a:r>
            <a:r>
              <a:rPr spc="-5" dirty="0">
                <a:latin typeface="Trebuchet MS"/>
                <a:cs typeface="Trebuchet MS"/>
              </a:rPr>
              <a:t>iz</a:t>
            </a:r>
            <a:r>
              <a:rPr spc="15" dirty="0">
                <a:latin typeface="Trebuchet MS"/>
                <a:cs typeface="Trebuchet MS"/>
              </a:rPr>
              <a:t>e</a:t>
            </a:r>
            <a:r>
              <a:rPr spc="5" dirty="0">
                <a:latin typeface="Trebuchet MS"/>
                <a:cs typeface="Trebuchet MS"/>
              </a:rPr>
              <a:t>s</a:t>
            </a:r>
            <a:r>
              <a:rPr spc="15" dirty="0">
                <a:latin typeface="Trebuchet MS"/>
                <a:cs typeface="Trebuchet MS"/>
              </a:rPr>
              <a:t> </a:t>
            </a:r>
            <a:r>
              <a:rPr spc="-75" dirty="0">
                <a:latin typeface="Trebuchet MS"/>
                <a:cs typeface="Trebuchet MS"/>
              </a:rPr>
              <a:t>R</a:t>
            </a:r>
            <a:r>
              <a:rPr dirty="0">
                <a:latin typeface="Trebuchet MS"/>
                <a:cs typeface="Trebuchet MS"/>
              </a:rPr>
              <a:t>e</a:t>
            </a:r>
            <a:r>
              <a:rPr spc="5" dirty="0">
                <a:latin typeface="Trebuchet MS"/>
                <a:cs typeface="Trebuchet MS"/>
              </a:rPr>
              <a:t>v</a:t>
            </a:r>
            <a:r>
              <a:rPr spc="10" dirty="0">
                <a:latin typeface="Trebuchet MS"/>
                <a:cs typeface="Trebuchet MS"/>
              </a:rPr>
              <a:t>i</a:t>
            </a:r>
            <a:r>
              <a:rPr dirty="0">
                <a:latin typeface="Trebuchet MS"/>
                <a:cs typeface="Trebuchet MS"/>
              </a:rPr>
              <a:t>e</a:t>
            </a:r>
            <a:r>
              <a:rPr spc="20" dirty="0">
                <a:latin typeface="Trebuchet MS"/>
                <a:cs typeface="Trebuchet MS"/>
              </a:rPr>
              <a:t>w</a:t>
            </a:r>
            <a:r>
              <a:rPr dirty="0">
                <a:latin typeface="Trebuchet MS"/>
                <a:cs typeface="Trebuchet MS"/>
              </a:rPr>
              <a:t>e</a:t>
            </a:r>
            <a:r>
              <a:rPr spc="10" dirty="0">
                <a:latin typeface="Trebuchet MS"/>
                <a:cs typeface="Trebuchet MS"/>
              </a:rPr>
              <a:t>d</a:t>
            </a:r>
            <a:endParaRPr dirty="0">
              <a:latin typeface="Trebuchet MS"/>
              <a:cs typeface="Trebuchet MS"/>
            </a:endParaRPr>
          </a:p>
          <a:p>
            <a:pPr marL="814069" lvl="1" indent="-423545">
              <a:lnSpc>
                <a:spcPct val="100000"/>
              </a:lnSpc>
              <a:spcBef>
                <a:spcPts val="860"/>
              </a:spcBef>
              <a:buClr>
                <a:srgbClr val="90C126"/>
              </a:buClr>
              <a:buSzPct val="79487"/>
              <a:buFont typeface="Trebuchet MS"/>
              <a:buAutoNum type="alphaUcPeriod"/>
              <a:tabLst>
                <a:tab pos="814705" algn="l"/>
              </a:tabLst>
            </a:pPr>
            <a:r>
              <a:rPr spc="20" dirty="0">
                <a:latin typeface="Trebuchet MS"/>
                <a:cs typeface="Trebuchet MS"/>
              </a:rPr>
              <a:t>6</a:t>
            </a:r>
            <a:r>
              <a:rPr dirty="0">
                <a:latin typeface="Trebuchet MS"/>
                <a:cs typeface="Trebuchet MS"/>
              </a:rPr>
              <a:t>0</a:t>
            </a:r>
            <a:r>
              <a:rPr spc="20" dirty="0">
                <a:latin typeface="Trebuchet MS"/>
                <a:cs typeface="Trebuchet MS"/>
              </a:rPr>
              <a:t>x</a:t>
            </a:r>
            <a:r>
              <a:rPr dirty="0">
                <a:latin typeface="Trebuchet MS"/>
                <a:cs typeface="Trebuchet MS"/>
              </a:rPr>
              <a:t>4</a:t>
            </a:r>
            <a:r>
              <a:rPr spc="10" dirty="0">
                <a:latin typeface="Trebuchet MS"/>
                <a:cs typeface="Trebuchet MS"/>
              </a:rPr>
              <a:t>0</a:t>
            </a:r>
            <a:r>
              <a:rPr spc="15" dirty="0">
                <a:latin typeface="Trebuchet MS"/>
                <a:cs typeface="Trebuchet MS"/>
              </a:rPr>
              <a:t> </a:t>
            </a:r>
            <a:r>
              <a:rPr spc="-5" dirty="0">
                <a:latin typeface="Trebuchet MS"/>
                <a:cs typeface="Trebuchet MS"/>
              </a:rPr>
              <a:t>y</a:t>
            </a:r>
            <a:r>
              <a:rPr spc="15" dirty="0">
                <a:latin typeface="Trebuchet MS"/>
                <a:cs typeface="Trebuchet MS"/>
              </a:rPr>
              <a:t>a</a:t>
            </a:r>
            <a:r>
              <a:rPr spc="5" dirty="0">
                <a:latin typeface="Trebuchet MS"/>
                <a:cs typeface="Trebuchet MS"/>
              </a:rPr>
              <a:t>r</a:t>
            </a:r>
            <a:r>
              <a:rPr spc="-5" dirty="0">
                <a:latin typeface="Trebuchet MS"/>
                <a:cs typeface="Trebuchet MS"/>
              </a:rPr>
              <a:t>d</a:t>
            </a:r>
            <a:r>
              <a:rPr spc="5" dirty="0">
                <a:latin typeface="Trebuchet MS"/>
                <a:cs typeface="Trebuchet MS"/>
              </a:rPr>
              <a:t>s</a:t>
            </a:r>
            <a:endParaRPr dirty="0">
              <a:latin typeface="Trebuchet MS"/>
              <a:cs typeface="Trebuchet MS"/>
            </a:endParaRPr>
          </a:p>
          <a:p>
            <a:pPr marL="814069" lvl="1" indent="-423545">
              <a:lnSpc>
                <a:spcPct val="100000"/>
              </a:lnSpc>
              <a:spcBef>
                <a:spcPts val="865"/>
              </a:spcBef>
              <a:buClr>
                <a:srgbClr val="90C126"/>
              </a:buClr>
              <a:buSzPct val="79487"/>
              <a:buFont typeface="Trebuchet MS"/>
              <a:buAutoNum type="alphaUcPeriod"/>
              <a:tabLst>
                <a:tab pos="814705" algn="l"/>
              </a:tabLst>
            </a:pPr>
            <a:r>
              <a:rPr spc="20" dirty="0">
                <a:latin typeface="Trebuchet MS"/>
                <a:cs typeface="Trebuchet MS"/>
              </a:rPr>
              <a:t>7</a:t>
            </a:r>
            <a:r>
              <a:rPr dirty="0">
                <a:latin typeface="Trebuchet MS"/>
                <a:cs typeface="Trebuchet MS"/>
              </a:rPr>
              <a:t>5</a:t>
            </a:r>
            <a:r>
              <a:rPr spc="20" dirty="0">
                <a:latin typeface="Trebuchet MS"/>
                <a:cs typeface="Trebuchet MS"/>
              </a:rPr>
              <a:t>x</a:t>
            </a:r>
            <a:r>
              <a:rPr dirty="0">
                <a:latin typeface="Trebuchet MS"/>
                <a:cs typeface="Trebuchet MS"/>
              </a:rPr>
              <a:t>5</a:t>
            </a:r>
            <a:r>
              <a:rPr spc="10" dirty="0">
                <a:latin typeface="Trebuchet MS"/>
                <a:cs typeface="Trebuchet MS"/>
              </a:rPr>
              <a:t>0</a:t>
            </a:r>
            <a:r>
              <a:rPr spc="15" dirty="0">
                <a:latin typeface="Trebuchet MS"/>
                <a:cs typeface="Trebuchet MS"/>
              </a:rPr>
              <a:t> </a:t>
            </a:r>
            <a:r>
              <a:rPr spc="-5" dirty="0">
                <a:latin typeface="Trebuchet MS"/>
                <a:cs typeface="Trebuchet MS"/>
              </a:rPr>
              <a:t>y</a:t>
            </a:r>
            <a:r>
              <a:rPr spc="15" dirty="0">
                <a:latin typeface="Trebuchet MS"/>
                <a:cs typeface="Trebuchet MS"/>
              </a:rPr>
              <a:t>a</a:t>
            </a:r>
            <a:r>
              <a:rPr spc="5" dirty="0">
                <a:latin typeface="Trebuchet MS"/>
                <a:cs typeface="Trebuchet MS"/>
              </a:rPr>
              <a:t>r</a:t>
            </a:r>
            <a:r>
              <a:rPr spc="-5" dirty="0">
                <a:latin typeface="Trebuchet MS"/>
                <a:cs typeface="Trebuchet MS"/>
              </a:rPr>
              <a:t>d</a:t>
            </a:r>
            <a:r>
              <a:rPr spc="5" dirty="0">
                <a:latin typeface="Trebuchet MS"/>
                <a:cs typeface="Trebuchet MS"/>
              </a:rPr>
              <a:t>s</a:t>
            </a:r>
            <a:endParaRPr dirty="0">
              <a:latin typeface="Trebuchet MS"/>
              <a:cs typeface="Trebuchet MS"/>
            </a:endParaRPr>
          </a:p>
          <a:p>
            <a:pPr marL="814069" lvl="1" indent="-423545">
              <a:lnSpc>
                <a:spcPct val="100000"/>
              </a:lnSpc>
              <a:spcBef>
                <a:spcPts val="850"/>
              </a:spcBef>
              <a:buClr>
                <a:srgbClr val="90C126"/>
              </a:buClr>
              <a:buSzPct val="79487"/>
              <a:buFont typeface="Trebuchet MS"/>
              <a:buAutoNum type="alphaUcPeriod"/>
              <a:tabLst>
                <a:tab pos="814705" algn="l"/>
              </a:tabLst>
            </a:pPr>
            <a:r>
              <a:rPr spc="20" dirty="0">
                <a:latin typeface="Trebuchet MS"/>
                <a:cs typeface="Trebuchet MS"/>
              </a:rPr>
              <a:t>8</a:t>
            </a:r>
            <a:r>
              <a:rPr dirty="0">
                <a:latin typeface="Trebuchet MS"/>
                <a:cs typeface="Trebuchet MS"/>
              </a:rPr>
              <a:t>0</a:t>
            </a:r>
            <a:r>
              <a:rPr spc="20" dirty="0">
                <a:latin typeface="Trebuchet MS"/>
                <a:cs typeface="Trebuchet MS"/>
              </a:rPr>
              <a:t>x</a:t>
            </a:r>
            <a:r>
              <a:rPr dirty="0">
                <a:latin typeface="Trebuchet MS"/>
                <a:cs typeface="Trebuchet MS"/>
              </a:rPr>
              <a:t>6</a:t>
            </a:r>
            <a:r>
              <a:rPr spc="10" dirty="0">
                <a:latin typeface="Trebuchet MS"/>
                <a:cs typeface="Trebuchet MS"/>
              </a:rPr>
              <a:t>0</a:t>
            </a:r>
            <a:r>
              <a:rPr spc="15" dirty="0">
                <a:latin typeface="Trebuchet MS"/>
                <a:cs typeface="Trebuchet MS"/>
              </a:rPr>
              <a:t> </a:t>
            </a:r>
            <a:r>
              <a:rPr spc="-5" dirty="0">
                <a:latin typeface="Trebuchet MS"/>
                <a:cs typeface="Trebuchet MS"/>
              </a:rPr>
              <a:t>y</a:t>
            </a:r>
            <a:r>
              <a:rPr spc="15" dirty="0">
                <a:latin typeface="Trebuchet MS"/>
                <a:cs typeface="Trebuchet MS"/>
              </a:rPr>
              <a:t>a</a:t>
            </a:r>
            <a:r>
              <a:rPr spc="5" dirty="0">
                <a:latin typeface="Trebuchet MS"/>
                <a:cs typeface="Trebuchet MS"/>
              </a:rPr>
              <a:t>r</a:t>
            </a:r>
            <a:r>
              <a:rPr spc="-5" dirty="0">
                <a:latin typeface="Trebuchet MS"/>
                <a:cs typeface="Trebuchet MS"/>
              </a:rPr>
              <a:t>d</a:t>
            </a:r>
            <a:r>
              <a:rPr spc="5" dirty="0">
                <a:latin typeface="Trebuchet MS"/>
                <a:cs typeface="Trebuchet MS"/>
              </a:rPr>
              <a:t>s</a:t>
            </a:r>
            <a:endParaRPr dirty="0">
              <a:latin typeface="Trebuchet MS"/>
              <a:cs typeface="Trebuchet MS"/>
            </a:endParaRPr>
          </a:p>
          <a:p>
            <a:pPr marL="814069" lvl="1" indent="-423545">
              <a:lnSpc>
                <a:spcPct val="100000"/>
              </a:lnSpc>
              <a:spcBef>
                <a:spcPts val="865"/>
              </a:spcBef>
              <a:buClr>
                <a:srgbClr val="90C126"/>
              </a:buClr>
              <a:buSzPct val="79487"/>
              <a:buFont typeface="Trebuchet MS"/>
              <a:buAutoNum type="alphaUcPeriod"/>
              <a:tabLst>
                <a:tab pos="814705" algn="l"/>
              </a:tabLst>
            </a:pPr>
            <a:r>
              <a:rPr spc="20" dirty="0">
                <a:latin typeface="Trebuchet MS"/>
                <a:cs typeface="Trebuchet MS"/>
              </a:rPr>
              <a:t>1</a:t>
            </a:r>
            <a:r>
              <a:rPr dirty="0">
                <a:latin typeface="Trebuchet MS"/>
                <a:cs typeface="Trebuchet MS"/>
              </a:rPr>
              <a:t>2</a:t>
            </a:r>
            <a:r>
              <a:rPr spc="20" dirty="0">
                <a:latin typeface="Trebuchet MS"/>
                <a:cs typeface="Trebuchet MS"/>
              </a:rPr>
              <a:t>0</a:t>
            </a:r>
            <a:r>
              <a:rPr spc="5" dirty="0">
                <a:latin typeface="Trebuchet MS"/>
                <a:cs typeface="Trebuchet MS"/>
              </a:rPr>
              <a:t>x</a:t>
            </a:r>
            <a:r>
              <a:rPr spc="20" dirty="0">
                <a:latin typeface="Trebuchet MS"/>
                <a:cs typeface="Trebuchet MS"/>
              </a:rPr>
              <a:t>7</a:t>
            </a:r>
            <a:r>
              <a:rPr spc="10" dirty="0">
                <a:latin typeface="Trebuchet MS"/>
                <a:cs typeface="Trebuchet MS"/>
              </a:rPr>
              <a:t>5</a:t>
            </a:r>
            <a:r>
              <a:rPr spc="-5" dirty="0">
                <a:latin typeface="Trebuchet MS"/>
                <a:cs typeface="Trebuchet MS"/>
              </a:rPr>
              <a:t> y</a:t>
            </a:r>
            <a:r>
              <a:rPr spc="15" dirty="0">
                <a:latin typeface="Trebuchet MS"/>
                <a:cs typeface="Trebuchet MS"/>
              </a:rPr>
              <a:t>a</a:t>
            </a:r>
            <a:r>
              <a:rPr spc="5" dirty="0">
                <a:latin typeface="Trebuchet MS"/>
                <a:cs typeface="Trebuchet MS"/>
              </a:rPr>
              <a:t>r</a:t>
            </a:r>
            <a:r>
              <a:rPr spc="-5" dirty="0">
                <a:latin typeface="Trebuchet MS"/>
                <a:cs typeface="Trebuchet MS"/>
              </a:rPr>
              <a:t>d</a:t>
            </a:r>
            <a:r>
              <a:rPr spc="5" dirty="0">
                <a:latin typeface="Trebuchet MS"/>
                <a:cs typeface="Trebuchet MS"/>
              </a:rPr>
              <a:t>s</a:t>
            </a:r>
            <a:endParaRPr dirty="0">
              <a:latin typeface="Trebuchet MS"/>
              <a:cs typeface="Trebuchet MS"/>
            </a:endParaRPr>
          </a:p>
          <a:p>
            <a:pPr marL="295910" indent="-283210">
              <a:lnSpc>
                <a:spcPct val="100000"/>
              </a:lnSpc>
              <a:spcBef>
                <a:spcPts val="860"/>
              </a:spcBef>
              <a:buClr>
                <a:srgbClr val="90C126"/>
              </a:buClr>
              <a:buSzPct val="79487"/>
              <a:buFont typeface="Times New Roman"/>
              <a:buChar char="□"/>
              <a:tabLst>
                <a:tab pos="296545" algn="l"/>
              </a:tabLst>
            </a:pPr>
            <a:r>
              <a:rPr dirty="0">
                <a:latin typeface="Trebuchet MS"/>
                <a:cs typeface="Trebuchet MS"/>
              </a:rPr>
              <a:t>O</a:t>
            </a:r>
            <a:r>
              <a:rPr spc="10" dirty="0">
                <a:latin typeface="Trebuchet MS"/>
                <a:cs typeface="Trebuchet MS"/>
              </a:rPr>
              <a:t>t</a:t>
            </a:r>
            <a:r>
              <a:rPr spc="-5" dirty="0">
                <a:latin typeface="Trebuchet MS"/>
                <a:cs typeface="Trebuchet MS"/>
              </a:rPr>
              <a:t>h</a:t>
            </a:r>
            <a:r>
              <a:rPr spc="15" dirty="0">
                <a:latin typeface="Trebuchet MS"/>
                <a:cs typeface="Trebuchet MS"/>
              </a:rPr>
              <a:t>e</a:t>
            </a:r>
            <a:r>
              <a:rPr spc="5" dirty="0">
                <a:latin typeface="Trebuchet MS"/>
                <a:cs typeface="Trebuchet MS"/>
              </a:rPr>
              <a:t>r</a:t>
            </a:r>
            <a:r>
              <a:rPr spc="10" dirty="0">
                <a:latin typeface="Trebuchet MS"/>
                <a:cs typeface="Trebuchet MS"/>
              </a:rPr>
              <a:t> </a:t>
            </a:r>
            <a:r>
              <a:rPr spc="5" dirty="0" smtClean="0">
                <a:latin typeface="Trebuchet MS"/>
                <a:cs typeface="Trebuchet MS"/>
              </a:rPr>
              <a:t>f</a:t>
            </a:r>
            <a:r>
              <a:rPr spc="15" dirty="0" smtClean="0">
                <a:latin typeface="Trebuchet MS"/>
                <a:cs typeface="Trebuchet MS"/>
              </a:rPr>
              <a:t>ea</a:t>
            </a:r>
            <a:r>
              <a:rPr spc="-10" dirty="0" smtClean="0">
                <a:latin typeface="Trebuchet MS"/>
                <a:cs typeface="Trebuchet MS"/>
              </a:rPr>
              <a:t>t</a:t>
            </a:r>
            <a:r>
              <a:rPr spc="15" dirty="0" smtClean="0">
                <a:latin typeface="Trebuchet MS"/>
                <a:cs typeface="Trebuchet MS"/>
              </a:rPr>
              <a:t>u</a:t>
            </a:r>
            <a:r>
              <a:rPr spc="-15" dirty="0" smtClean="0">
                <a:latin typeface="Trebuchet MS"/>
                <a:cs typeface="Trebuchet MS"/>
              </a:rPr>
              <a:t>r</a:t>
            </a:r>
            <a:r>
              <a:rPr spc="15" dirty="0" smtClean="0">
                <a:latin typeface="Trebuchet MS"/>
                <a:cs typeface="Trebuchet MS"/>
              </a:rPr>
              <a:t>e</a:t>
            </a:r>
            <a:r>
              <a:rPr spc="5" dirty="0" smtClean="0">
                <a:latin typeface="Trebuchet MS"/>
                <a:cs typeface="Trebuchet MS"/>
              </a:rPr>
              <a:t>s</a:t>
            </a:r>
            <a:r>
              <a:rPr lang="en-US" spc="5" dirty="0" smtClean="0">
                <a:latin typeface="Trebuchet MS"/>
                <a:cs typeface="Trebuchet MS"/>
              </a:rPr>
              <a:t> considered</a:t>
            </a:r>
            <a:endParaRPr dirty="0">
              <a:latin typeface="Trebuchet MS"/>
              <a:cs typeface="Trebuchet MS"/>
            </a:endParaRPr>
          </a:p>
          <a:p>
            <a:pPr marL="624840" indent="-234315">
              <a:lnSpc>
                <a:spcPct val="100000"/>
              </a:lnSpc>
              <a:spcBef>
                <a:spcPts val="865"/>
              </a:spcBef>
              <a:buClr>
                <a:srgbClr val="90C126"/>
              </a:buClr>
              <a:buSzPct val="79487"/>
              <a:buFont typeface="Times New Roman"/>
              <a:buChar char="o"/>
              <a:tabLst>
                <a:tab pos="625475" algn="l"/>
              </a:tabLst>
            </a:pPr>
            <a:r>
              <a:rPr spc="10" dirty="0">
                <a:latin typeface="Trebuchet MS"/>
                <a:cs typeface="Trebuchet MS"/>
              </a:rPr>
              <a:t>C</a:t>
            </a:r>
            <a:r>
              <a:rPr spc="15" dirty="0">
                <a:latin typeface="Trebuchet MS"/>
                <a:cs typeface="Trebuchet MS"/>
              </a:rPr>
              <a:t>h</a:t>
            </a:r>
            <a:r>
              <a:rPr spc="-5" dirty="0">
                <a:latin typeface="Trebuchet MS"/>
                <a:cs typeface="Trebuchet MS"/>
              </a:rPr>
              <a:t>i</a:t>
            </a:r>
            <a:r>
              <a:rPr spc="15" dirty="0">
                <a:latin typeface="Trebuchet MS"/>
                <a:cs typeface="Trebuchet MS"/>
              </a:rPr>
              <a:t>l</a:t>
            </a:r>
            <a:r>
              <a:rPr spc="-5" dirty="0">
                <a:latin typeface="Trebuchet MS"/>
                <a:cs typeface="Trebuchet MS"/>
              </a:rPr>
              <a:t>d</a:t>
            </a:r>
            <a:r>
              <a:rPr spc="5" dirty="0">
                <a:latin typeface="Trebuchet MS"/>
                <a:cs typeface="Trebuchet MS"/>
              </a:rPr>
              <a:t>r</a:t>
            </a:r>
            <a:r>
              <a:rPr spc="15" dirty="0">
                <a:latin typeface="Trebuchet MS"/>
                <a:cs typeface="Trebuchet MS"/>
              </a:rPr>
              <a:t>e</a:t>
            </a:r>
            <a:r>
              <a:rPr spc="-5" dirty="0">
                <a:latin typeface="Trebuchet MS"/>
                <a:cs typeface="Trebuchet MS"/>
              </a:rPr>
              <a:t>n</a:t>
            </a:r>
            <a:r>
              <a:rPr spc="-110" dirty="0">
                <a:latin typeface="Trebuchet MS"/>
                <a:cs typeface="Trebuchet MS"/>
              </a:rPr>
              <a:t>’</a:t>
            </a:r>
            <a:r>
              <a:rPr spc="5" dirty="0">
                <a:latin typeface="Trebuchet MS"/>
                <a:cs typeface="Trebuchet MS"/>
              </a:rPr>
              <a:t>s</a:t>
            </a:r>
            <a:r>
              <a:rPr spc="15" dirty="0">
                <a:latin typeface="Trebuchet MS"/>
                <a:cs typeface="Trebuchet MS"/>
              </a:rPr>
              <a:t> pl</a:t>
            </a:r>
            <a:r>
              <a:rPr dirty="0">
                <a:latin typeface="Trebuchet MS"/>
                <a:cs typeface="Trebuchet MS"/>
              </a:rPr>
              <a:t>a</a:t>
            </a:r>
            <a:r>
              <a:rPr spc="-5" dirty="0">
                <a:latin typeface="Trebuchet MS"/>
                <a:cs typeface="Trebuchet MS"/>
              </a:rPr>
              <a:t>y</a:t>
            </a:r>
            <a:r>
              <a:rPr spc="20" dirty="0">
                <a:latin typeface="Trebuchet MS"/>
                <a:cs typeface="Trebuchet MS"/>
              </a:rPr>
              <a:t>g</a:t>
            </a:r>
            <a:r>
              <a:rPr spc="5" dirty="0">
                <a:latin typeface="Trebuchet MS"/>
                <a:cs typeface="Trebuchet MS"/>
              </a:rPr>
              <a:t>r</a:t>
            </a:r>
            <a:r>
              <a:rPr spc="-5" dirty="0">
                <a:latin typeface="Trebuchet MS"/>
                <a:cs typeface="Trebuchet MS"/>
              </a:rPr>
              <a:t>o</a:t>
            </a:r>
            <a:r>
              <a:rPr spc="15" dirty="0">
                <a:latin typeface="Trebuchet MS"/>
                <a:cs typeface="Trebuchet MS"/>
              </a:rPr>
              <a:t>un</a:t>
            </a:r>
            <a:r>
              <a:rPr spc="10" dirty="0">
                <a:latin typeface="Trebuchet MS"/>
                <a:cs typeface="Trebuchet MS"/>
              </a:rPr>
              <a:t>d</a:t>
            </a:r>
            <a:endParaRPr dirty="0">
              <a:latin typeface="Trebuchet MS"/>
              <a:cs typeface="Trebuchet MS"/>
            </a:endParaRPr>
          </a:p>
          <a:p>
            <a:pPr marL="624840" indent="-234315">
              <a:lnSpc>
                <a:spcPct val="100000"/>
              </a:lnSpc>
              <a:spcBef>
                <a:spcPts val="850"/>
              </a:spcBef>
              <a:buClr>
                <a:srgbClr val="90C126"/>
              </a:buClr>
              <a:buSzPct val="79487"/>
              <a:buFont typeface="Times New Roman"/>
              <a:buChar char="o"/>
              <a:tabLst>
                <a:tab pos="625475" algn="l"/>
              </a:tabLst>
            </a:pPr>
            <a:r>
              <a:rPr dirty="0" smtClean="0">
                <a:latin typeface="Trebuchet MS"/>
                <a:cs typeface="Trebuchet MS"/>
              </a:rPr>
              <a:t>B</a:t>
            </a:r>
            <a:r>
              <a:rPr spc="15" dirty="0" smtClean="0">
                <a:latin typeface="Trebuchet MS"/>
                <a:cs typeface="Trebuchet MS"/>
              </a:rPr>
              <a:t>a</a:t>
            </a:r>
            <a:r>
              <a:rPr spc="-10" dirty="0" smtClean="0">
                <a:latin typeface="Trebuchet MS"/>
                <a:cs typeface="Trebuchet MS"/>
              </a:rPr>
              <a:t>t</a:t>
            </a:r>
            <a:r>
              <a:rPr spc="15" dirty="0" smtClean="0">
                <a:latin typeface="Trebuchet MS"/>
                <a:cs typeface="Trebuchet MS"/>
              </a:rPr>
              <a:t>h</a:t>
            </a:r>
            <a:r>
              <a:rPr spc="-15" dirty="0" smtClean="0">
                <a:latin typeface="Trebuchet MS"/>
                <a:cs typeface="Trebuchet MS"/>
              </a:rPr>
              <a:t>r</a:t>
            </a:r>
            <a:r>
              <a:rPr spc="15" dirty="0" smtClean="0">
                <a:latin typeface="Trebuchet MS"/>
                <a:cs typeface="Trebuchet MS"/>
              </a:rPr>
              <a:t>oom</a:t>
            </a:r>
            <a:r>
              <a:rPr spc="25" dirty="0" smtClean="0">
                <a:latin typeface="Trebuchet MS"/>
                <a:cs typeface="Trebuchet MS"/>
              </a:rPr>
              <a:t> </a:t>
            </a:r>
            <a:r>
              <a:rPr dirty="0">
                <a:latin typeface="Trebuchet MS"/>
                <a:cs typeface="Trebuchet MS"/>
              </a:rPr>
              <a:t>w</a:t>
            </a:r>
            <a:r>
              <a:rPr spc="10" dirty="0">
                <a:latin typeface="Trebuchet MS"/>
                <a:cs typeface="Trebuchet MS"/>
              </a:rPr>
              <a:t>i</a:t>
            </a:r>
            <a:r>
              <a:rPr spc="-10" dirty="0">
                <a:latin typeface="Trebuchet MS"/>
                <a:cs typeface="Trebuchet MS"/>
              </a:rPr>
              <a:t>t</a:t>
            </a:r>
            <a:r>
              <a:rPr spc="10" dirty="0">
                <a:latin typeface="Trebuchet MS"/>
                <a:cs typeface="Trebuchet MS"/>
              </a:rPr>
              <a:t>h</a:t>
            </a:r>
            <a:r>
              <a:rPr spc="30" dirty="0">
                <a:latin typeface="Trebuchet MS"/>
                <a:cs typeface="Trebuchet MS"/>
              </a:rPr>
              <a:t> </a:t>
            </a:r>
            <a:r>
              <a:rPr spc="-5" dirty="0">
                <a:latin typeface="Trebuchet MS"/>
                <a:cs typeface="Trebuchet MS"/>
              </a:rPr>
              <a:t>o</a:t>
            </a:r>
            <a:r>
              <a:rPr spc="25" dirty="0">
                <a:latin typeface="Trebuchet MS"/>
                <a:cs typeface="Trebuchet MS"/>
              </a:rPr>
              <a:t>v</a:t>
            </a:r>
            <a:r>
              <a:rPr dirty="0">
                <a:latin typeface="Trebuchet MS"/>
                <a:cs typeface="Trebuchet MS"/>
              </a:rPr>
              <a:t>e</a:t>
            </a:r>
            <a:r>
              <a:rPr spc="5" dirty="0">
                <a:latin typeface="Trebuchet MS"/>
                <a:cs typeface="Trebuchet MS"/>
              </a:rPr>
              <a:t>r</a:t>
            </a:r>
            <a:r>
              <a:rPr spc="-5" dirty="0">
                <a:latin typeface="Trebuchet MS"/>
                <a:cs typeface="Trebuchet MS"/>
              </a:rPr>
              <a:t>h</a:t>
            </a:r>
            <a:r>
              <a:rPr spc="15" dirty="0">
                <a:latin typeface="Trebuchet MS"/>
                <a:cs typeface="Trebuchet MS"/>
              </a:rPr>
              <a:t>an</a:t>
            </a:r>
            <a:r>
              <a:rPr spc="5" dirty="0">
                <a:latin typeface="Trebuchet MS"/>
                <a:cs typeface="Trebuchet MS"/>
              </a:rPr>
              <a:t>g </a:t>
            </a:r>
            <a:r>
              <a:rPr spc="-5" dirty="0">
                <a:latin typeface="Trebuchet MS"/>
                <a:cs typeface="Trebuchet MS"/>
              </a:rPr>
              <a:t>s</a:t>
            </a:r>
            <a:r>
              <a:rPr spc="15" dirty="0">
                <a:latin typeface="Trebuchet MS"/>
                <a:cs typeface="Trebuchet MS"/>
              </a:rPr>
              <a:t>h</a:t>
            </a:r>
            <a:r>
              <a:rPr dirty="0">
                <a:latin typeface="Trebuchet MS"/>
                <a:cs typeface="Trebuchet MS"/>
              </a:rPr>
              <a:t>e</a:t>
            </a:r>
            <a:r>
              <a:rPr spc="15" dirty="0">
                <a:latin typeface="Trebuchet MS"/>
                <a:cs typeface="Trebuchet MS"/>
              </a:rPr>
              <a:t>l</a:t>
            </a:r>
            <a:r>
              <a:rPr spc="-10" dirty="0">
                <a:latin typeface="Trebuchet MS"/>
                <a:cs typeface="Trebuchet MS"/>
              </a:rPr>
              <a:t>t</a:t>
            </a:r>
            <a:r>
              <a:rPr spc="15" dirty="0">
                <a:latin typeface="Trebuchet MS"/>
                <a:cs typeface="Trebuchet MS"/>
              </a:rPr>
              <a:t>e</a:t>
            </a:r>
            <a:r>
              <a:rPr spc="5" dirty="0">
                <a:latin typeface="Trebuchet MS"/>
                <a:cs typeface="Trebuchet MS"/>
              </a:rPr>
              <a:t>r</a:t>
            </a:r>
            <a:endParaRPr dirty="0">
              <a:latin typeface="Trebuchet MS"/>
              <a:cs typeface="Trebuchet MS"/>
            </a:endParaRPr>
          </a:p>
          <a:p>
            <a:pPr marL="624840" indent="-234315">
              <a:lnSpc>
                <a:spcPct val="100000"/>
              </a:lnSpc>
              <a:spcBef>
                <a:spcPts val="860"/>
              </a:spcBef>
              <a:buClr>
                <a:srgbClr val="90C126"/>
              </a:buClr>
              <a:buSzPct val="79487"/>
              <a:buFont typeface="Times New Roman"/>
              <a:buChar char="o"/>
              <a:tabLst>
                <a:tab pos="625475" algn="l"/>
              </a:tabLst>
            </a:pPr>
            <a:r>
              <a:rPr spc="-85" dirty="0" smtClean="0">
                <a:latin typeface="Trebuchet MS"/>
                <a:cs typeface="Trebuchet MS"/>
              </a:rPr>
              <a:t>P</a:t>
            </a:r>
            <a:r>
              <a:rPr dirty="0" smtClean="0">
                <a:latin typeface="Trebuchet MS"/>
                <a:cs typeface="Trebuchet MS"/>
              </a:rPr>
              <a:t>a</a:t>
            </a:r>
            <a:r>
              <a:rPr spc="5" dirty="0" smtClean="0">
                <a:latin typeface="Trebuchet MS"/>
                <a:cs typeface="Trebuchet MS"/>
              </a:rPr>
              <a:t>r</a:t>
            </a:r>
            <a:r>
              <a:rPr spc="-5" dirty="0" smtClean="0">
                <a:latin typeface="Trebuchet MS"/>
                <a:cs typeface="Trebuchet MS"/>
              </a:rPr>
              <a:t>k</a:t>
            </a:r>
            <a:r>
              <a:rPr spc="10" dirty="0" smtClean="0">
                <a:latin typeface="Trebuchet MS"/>
                <a:cs typeface="Trebuchet MS"/>
              </a:rPr>
              <a:t>i</a:t>
            </a:r>
            <a:r>
              <a:rPr spc="-5" dirty="0" smtClean="0">
                <a:latin typeface="Trebuchet MS"/>
                <a:cs typeface="Trebuchet MS"/>
              </a:rPr>
              <a:t>n</a:t>
            </a:r>
            <a:r>
              <a:rPr spc="5" dirty="0" smtClean="0">
                <a:latin typeface="Trebuchet MS"/>
                <a:cs typeface="Trebuchet MS"/>
              </a:rPr>
              <a:t>g</a:t>
            </a:r>
            <a:r>
              <a:rPr spc="40" dirty="0" smtClean="0">
                <a:latin typeface="Trebuchet MS"/>
                <a:cs typeface="Trebuchet MS"/>
              </a:rPr>
              <a:t> </a:t>
            </a:r>
            <a:r>
              <a:rPr spc="-5" dirty="0">
                <a:latin typeface="Trebuchet MS"/>
                <a:cs typeface="Trebuchet MS"/>
              </a:rPr>
              <a:t>l</a:t>
            </a:r>
            <a:r>
              <a:rPr spc="15" dirty="0">
                <a:latin typeface="Trebuchet MS"/>
                <a:cs typeface="Trebuchet MS"/>
              </a:rPr>
              <a:t>o</a:t>
            </a:r>
            <a:r>
              <a:rPr spc="5" dirty="0">
                <a:latin typeface="Trebuchet MS"/>
                <a:cs typeface="Trebuchet MS"/>
              </a:rPr>
              <a:t>t</a:t>
            </a:r>
            <a:endParaRPr dirty="0">
              <a:latin typeface="Trebuchet MS"/>
              <a:cs typeface="Trebuchet MS"/>
            </a:endParaRPr>
          </a:p>
          <a:p>
            <a:pPr marL="624840" indent="-234315">
              <a:lnSpc>
                <a:spcPct val="100000"/>
              </a:lnSpc>
              <a:spcBef>
                <a:spcPts val="865"/>
              </a:spcBef>
              <a:buClr>
                <a:srgbClr val="90C126"/>
              </a:buClr>
              <a:buSzPct val="79487"/>
              <a:buFont typeface="Times New Roman"/>
              <a:buChar char="o"/>
              <a:tabLst>
                <a:tab pos="625475" algn="l"/>
              </a:tabLst>
            </a:pPr>
            <a:r>
              <a:rPr spc="-90" dirty="0">
                <a:latin typeface="Trebuchet MS"/>
                <a:cs typeface="Trebuchet MS"/>
              </a:rPr>
              <a:t>W</a:t>
            </a:r>
            <a:r>
              <a:rPr spc="15" dirty="0">
                <a:latin typeface="Trebuchet MS"/>
                <a:cs typeface="Trebuchet MS"/>
              </a:rPr>
              <a:t>a</a:t>
            </a:r>
            <a:r>
              <a:rPr spc="-5" dirty="0">
                <a:latin typeface="Trebuchet MS"/>
                <a:cs typeface="Trebuchet MS"/>
              </a:rPr>
              <a:t>l</a:t>
            </a:r>
            <a:r>
              <a:rPr spc="15" dirty="0">
                <a:latin typeface="Trebuchet MS"/>
                <a:cs typeface="Trebuchet MS"/>
              </a:rPr>
              <a:t>k</a:t>
            </a:r>
            <a:r>
              <a:rPr spc="-5" dirty="0">
                <a:latin typeface="Trebuchet MS"/>
                <a:cs typeface="Trebuchet MS"/>
              </a:rPr>
              <a:t>i</a:t>
            </a:r>
            <a:r>
              <a:rPr spc="15" dirty="0">
                <a:latin typeface="Trebuchet MS"/>
                <a:cs typeface="Trebuchet MS"/>
              </a:rPr>
              <a:t>n</a:t>
            </a:r>
            <a:r>
              <a:rPr spc="5" dirty="0">
                <a:latin typeface="Trebuchet MS"/>
                <a:cs typeface="Trebuchet MS"/>
              </a:rPr>
              <a:t>g </a:t>
            </a:r>
            <a:r>
              <a:rPr spc="10" dirty="0" smtClean="0">
                <a:latin typeface="Trebuchet MS"/>
                <a:cs typeface="Trebuchet MS"/>
              </a:rPr>
              <a:t>t</a:t>
            </a:r>
            <a:r>
              <a:rPr spc="5" dirty="0" smtClean="0">
                <a:latin typeface="Trebuchet MS"/>
                <a:cs typeface="Trebuchet MS"/>
              </a:rPr>
              <a:t>r</a:t>
            </a:r>
            <a:r>
              <a:rPr dirty="0" smtClean="0">
                <a:latin typeface="Trebuchet MS"/>
                <a:cs typeface="Trebuchet MS"/>
              </a:rPr>
              <a:t>a</a:t>
            </a:r>
            <a:r>
              <a:rPr spc="10" dirty="0" smtClean="0">
                <a:latin typeface="Trebuchet MS"/>
                <a:cs typeface="Trebuchet MS"/>
              </a:rPr>
              <a:t>i</a:t>
            </a:r>
            <a:r>
              <a:rPr spc="-5" dirty="0" smtClean="0">
                <a:latin typeface="Trebuchet MS"/>
                <a:cs typeface="Trebuchet MS"/>
              </a:rPr>
              <a:t>l</a:t>
            </a:r>
            <a:r>
              <a:rPr spc="5" dirty="0" smtClean="0">
                <a:latin typeface="Trebuchet MS"/>
                <a:cs typeface="Trebuchet MS"/>
              </a:rPr>
              <a:t>s</a:t>
            </a:r>
            <a:endParaRPr lang="en-US" spc="5" dirty="0" smtClean="0">
              <a:latin typeface="Trebuchet MS"/>
              <a:cs typeface="Trebuchet MS"/>
            </a:endParaRPr>
          </a:p>
          <a:p>
            <a:pPr marL="624840" indent="-234315">
              <a:lnSpc>
                <a:spcPct val="100000"/>
              </a:lnSpc>
              <a:spcBef>
                <a:spcPts val="865"/>
              </a:spcBef>
              <a:buClr>
                <a:srgbClr val="90C126"/>
              </a:buClr>
              <a:buSzPct val="79487"/>
              <a:buFont typeface="Times New Roman"/>
              <a:buChar char="o"/>
              <a:tabLst>
                <a:tab pos="625475" algn="l"/>
              </a:tabLst>
            </a:pPr>
            <a:r>
              <a:rPr lang="en-US" spc="5" dirty="0" smtClean="0">
                <a:latin typeface="Trebuchet MS"/>
                <a:cs typeface="Trebuchet MS"/>
              </a:rPr>
              <a:t>Berm with tree line across top</a:t>
            </a:r>
          </a:p>
          <a:p>
            <a:pPr marL="624840" indent="-234315">
              <a:lnSpc>
                <a:spcPct val="100000"/>
              </a:lnSpc>
              <a:spcBef>
                <a:spcPts val="865"/>
              </a:spcBef>
              <a:buClr>
                <a:srgbClr val="90C126"/>
              </a:buClr>
              <a:buSzPct val="79487"/>
              <a:buFont typeface="Times New Roman"/>
              <a:buChar char="o"/>
              <a:tabLst>
                <a:tab pos="625475" algn="l"/>
              </a:tabLst>
            </a:pPr>
            <a:r>
              <a:rPr lang="en-US" spc="5" dirty="0" smtClean="0">
                <a:latin typeface="Trebuchet MS"/>
                <a:cs typeface="Trebuchet MS"/>
              </a:rPr>
              <a:t>Fencing</a:t>
            </a:r>
          </a:p>
          <a:p>
            <a:pPr marL="624840" indent="-234315">
              <a:lnSpc>
                <a:spcPct val="100000"/>
              </a:lnSpc>
              <a:spcBef>
                <a:spcPts val="865"/>
              </a:spcBef>
              <a:buClr>
                <a:srgbClr val="90C126"/>
              </a:buClr>
              <a:buSzPct val="79487"/>
              <a:buFont typeface="Times New Roman"/>
              <a:buChar char="o"/>
              <a:tabLst>
                <a:tab pos="625475" algn="l"/>
              </a:tabLst>
            </a:pPr>
            <a:r>
              <a:rPr lang="en-US" spc="5" dirty="0" smtClean="0">
                <a:latin typeface="Trebuchet MS"/>
                <a:cs typeface="Trebuchet MS"/>
              </a:rPr>
              <a:t>Trees along street</a:t>
            </a:r>
          </a:p>
          <a:p>
            <a:pPr marL="624840" indent="-234315">
              <a:lnSpc>
                <a:spcPct val="100000"/>
              </a:lnSpc>
              <a:spcBef>
                <a:spcPts val="865"/>
              </a:spcBef>
              <a:buClr>
                <a:srgbClr val="90C126"/>
              </a:buClr>
              <a:buSzPct val="79487"/>
              <a:buFont typeface="Times New Roman"/>
              <a:buChar char="o"/>
              <a:tabLst>
                <a:tab pos="625475" algn="l"/>
              </a:tabLst>
            </a:pPr>
            <a:r>
              <a:rPr lang="en-US" dirty="0" smtClean="0">
                <a:latin typeface="Trebuchet MS"/>
                <a:cs typeface="Trebuchet MS"/>
              </a:rPr>
              <a:t>Placement vis-a-vis house</a:t>
            </a:r>
            <a:endParaRPr dirty="0">
              <a:latin typeface="Trebuchet MS"/>
              <a:cs typeface="Trebuchet MS"/>
            </a:endParaRPr>
          </a:p>
          <a:p>
            <a:pPr marL="624840" indent="-234315">
              <a:lnSpc>
                <a:spcPts val="2335"/>
              </a:lnSpc>
              <a:spcBef>
                <a:spcPts val="860"/>
              </a:spcBef>
              <a:buClr>
                <a:srgbClr val="90C126"/>
              </a:buClr>
              <a:buSzPct val="79487"/>
              <a:buFont typeface="Times New Roman"/>
              <a:buChar char="o"/>
              <a:tabLst>
                <a:tab pos="625475" algn="l"/>
              </a:tabLst>
            </a:pPr>
            <a:r>
              <a:rPr spc="-85" dirty="0">
                <a:latin typeface="Trebuchet MS"/>
                <a:cs typeface="Trebuchet MS"/>
              </a:rPr>
              <a:t>P</a:t>
            </a:r>
            <a:r>
              <a:rPr spc="-5" dirty="0">
                <a:latin typeface="Trebuchet MS"/>
                <a:cs typeface="Trebuchet MS"/>
              </a:rPr>
              <a:t>i</a:t>
            </a:r>
            <a:r>
              <a:rPr spc="10" dirty="0">
                <a:latin typeface="Trebuchet MS"/>
                <a:cs typeface="Trebuchet MS"/>
              </a:rPr>
              <a:t>c</a:t>
            </a:r>
            <a:r>
              <a:rPr spc="-5" dirty="0">
                <a:latin typeface="Trebuchet MS"/>
                <a:cs typeface="Trebuchet MS"/>
              </a:rPr>
              <a:t>k</a:t>
            </a:r>
            <a:r>
              <a:rPr spc="15" dirty="0">
                <a:latin typeface="Trebuchet MS"/>
                <a:cs typeface="Trebuchet MS"/>
              </a:rPr>
              <a:t>le</a:t>
            </a:r>
            <a:r>
              <a:rPr spc="-5" dirty="0">
                <a:latin typeface="Trebuchet MS"/>
                <a:cs typeface="Trebuchet MS"/>
              </a:rPr>
              <a:t>b</a:t>
            </a:r>
            <a:r>
              <a:rPr spc="15" dirty="0">
                <a:latin typeface="Trebuchet MS"/>
                <a:cs typeface="Trebuchet MS"/>
              </a:rPr>
              <a:t>al</a:t>
            </a:r>
            <a:r>
              <a:rPr spc="5" dirty="0">
                <a:latin typeface="Trebuchet MS"/>
                <a:cs typeface="Trebuchet MS"/>
              </a:rPr>
              <a:t>l</a:t>
            </a:r>
            <a:r>
              <a:rPr spc="15" dirty="0">
                <a:latin typeface="Trebuchet MS"/>
                <a:cs typeface="Trebuchet MS"/>
              </a:rPr>
              <a:t> </a:t>
            </a:r>
            <a:r>
              <a:rPr spc="10" dirty="0">
                <a:latin typeface="Trebuchet MS"/>
                <a:cs typeface="Trebuchet MS"/>
              </a:rPr>
              <a:t>c</a:t>
            </a:r>
            <a:r>
              <a:rPr spc="-5" dirty="0">
                <a:latin typeface="Trebuchet MS"/>
                <a:cs typeface="Trebuchet MS"/>
              </a:rPr>
              <a:t>o</a:t>
            </a:r>
            <a:r>
              <a:rPr spc="15" dirty="0">
                <a:latin typeface="Trebuchet MS"/>
                <a:cs typeface="Trebuchet MS"/>
              </a:rPr>
              <a:t>u</a:t>
            </a:r>
            <a:r>
              <a:rPr spc="5" dirty="0">
                <a:latin typeface="Trebuchet MS"/>
                <a:cs typeface="Trebuchet MS"/>
              </a:rPr>
              <a:t>rt</a:t>
            </a:r>
            <a:endParaRPr dirty="0">
              <a:latin typeface="Trebuchet MS"/>
              <a:cs typeface="Trebuchet M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53627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414</TotalTime>
  <Words>1134</Words>
  <Application>Microsoft Office PowerPoint</Application>
  <PresentationFormat>Custom</PresentationFormat>
  <Paragraphs>152</Paragraphs>
  <Slides>20</Slides>
  <Notes>18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4" baseType="lpstr">
      <vt:lpstr>Calibri</vt:lpstr>
      <vt:lpstr>Times New Roman</vt:lpstr>
      <vt:lpstr>Trebuchet MS</vt:lpstr>
      <vt:lpstr>Office Theme</vt:lpstr>
      <vt:lpstr>PowerPoint Presentation</vt:lpstr>
      <vt:lpstr>Agenda</vt:lpstr>
      <vt:lpstr>Background of Schedler Property</vt:lpstr>
      <vt:lpstr>Background of Schedler Property (cont’d)</vt:lpstr>
      <vt:lpstr>Schedler Ad Hoc Committee Formed</vt:lpstr>
      <vt:lpstr>Process</vt:lpstr>
      <vt:lpstr>Schedler Clean Up Phase I Details</vt:lpstr>
      <vt:lpstr>Meetings with Sports Groups</vt:lpstr>
      <vt:lpstr>Park Development Options Considered</vt:lpstr>
      <vt:lpstr>Recommendation</vt:lpstr>
      <vt:lpstr>PowerPoint Presentation</vt:lpstr>
      <vt:lpstr>Recommended Option B (75x50) </vt:lpstr>
      <vt:lpstr>Meetings with Neighbors</vt:lpstr>
      <vt:lpstr>Concerns and Remediation Proposals</vt:lpstr>
      <vt:lpstr>Concerns and Remediation Proposals (cont‘d)</vt:lpstr>
      <vt:lpstr>Concerns and Remediation Proposals (cont'd)</vt:lpstr>
      <vt:lpstr>Concerns and Remediation Proposals (cont'd)</vt:lpstr>
      <vt:lpstr>Concerns and Remediation Proposals (cont'd)</vt:lpstr>
      <vt:lpstr>PowerPoint Presentation</vt:lpstr>
      <vt:lpstr>Reference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Microsoft PowerPoint - Schedler Council Proposal Dec 2017.pptx</dc:title>
  <dc:creator>mshri_000</dc:creator>
  <cp:lastModifiedBy>author</cp:lastModifiedBy>
  <cp:revision>64</cp:revision>
  <dcterms:created xsi:type="dcterms:W3CDTF">2017-11-19T08:48:50Z</dcterms:created>
  <dcterms:modified xsi:type="dcterms:W3CDTF">2017-12-07T13:10:32Z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2017-11-18T00:00:00Z</vt:filetime>
  </property>
  <property fmtid="{D5CDD505-2E9C-101B-9397-08002B2CF9AE}" pid="3" name="LastSaved">
    <vt:filetime>2017-11-19T00:00:00Z</vt:filetime>
  </property>
  <property fmtid="{D5CDD505-2E9C-101B-9397-08002B2CF9AE}" pid="4" name="DocID">
    <vt:lpwstr>False</vt:lpwstr>
  </property>
</Properties>
</file>